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5"/>
  </p:notesMasterIdLst>
  <p:sldIdLst>
    <p:sldId id="290" r:id="rId2"/>
    <p:sldId id="412" r:id="rId3"/>
    <p:sldId id="410" r:id="rId4"/>
    <p:sldId id="399" r:id="rId5"/>
    <p:sldId id="368" r:id="rId6"/>
    <p:sldId id="400" r:id="rId7"/>
    <p:sldId id="413" r:id="rId8"/>
    <p:sldId id="402" r:id="rId9"/>
    <p:sldId id="403" r:id="rId10"/>
    <p:sldId id="404" r:id="rId11"/>
    <p:sldId id="405" r:id="rId12"/>
    <p:sldId id="411" r:id="rId13"/>
    <p:sldId id="34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94" autoAdjust="0"/>
    <p:restoredTop sz="90074" autoAdjust="0"/>
  </p:normalViewPr>
  <p:slideViewPr>
    <p:cSldViewPr snapToGrid="0">
      <p:cViewPr varScale="1">
        <p:scale>
          <a:sx n="62" d="100"/>
          <a:sy n="62" d="100"/>
        </p:scale>
        <p:origin x="10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71C5A4-7A93-4060-87FA-840E0DF29830}" type="datetimeFigureOut">
              <a:rPr lang="en-US" smtClean="0"/>
              <a:t>8/31/2024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A92114-49A3-4990-9D6D-9EB940F1DDB7}" type="slidenum">
              <a:rPr lang="en-US" smtClean="0"/>
              <a:t>‹#›</a:t>
            </a:fld>
            <a:endParaRPr lang="en-US"/>
          </a:p>
        </p:txBody>
      </p:sp>
    </p:spTree>
    <p:extLst>
      <p:ext uri="{BB962C8B-B14F-4D97-AF65-F5344CB8AC3E}">
        <p14:creationId xmlns:p14="http://schemas.microsoft.com/office/powerpoint/2010/main" val="151598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46254F-9338-4BA9-B7AC-A66622A3D013}"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9322039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10</a:t>
            </a:fld>
            <a:endParaRPr lang="en-US"/>
          </a:p>
        </p:txBody>
      </p:sp>
    </p:spTree>
    <p:extLst>
      <p:ext uri="{BB962C8B-B14F-4D97-AF65-F5344CB8AC3E}">
        <p14:creationId xmlns:p14="http://schemas.microsoft.com/office/powerpoint/2010/main" val="1891682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11</a:t>
            </a:fld>
            <a:endParaRPr lang="en-US"/>
          </a:p>
        </p:txBody>
      </p:sp>
    </p:spTree>
    <p:extLst>
      <p:ext uri="{BB962C8B-B14F-4D97-AF65-F5344CB8AC3E}">
        <p14:creationId xmlns:p14="http://schemas.microsoft.com/office/powerpoint/2010/main" val="12709784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12</a:t>
            </a:fld>
            <a:endParaRPr lang="en-US"/>
          </a:p>
        </p:txBody>
      </p:sp>
    </p:spTree>
    <p:extLst>
      <p:ext uri="{BB962C8B-B14F-4D97-AF65-F5344CB8AC3E}">
        <p14:creationId xmlns:p14="http://schemas.microsoft.com/office/powerpoint/2010/main" val="1444666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2</a:t>
            </a:fld>
            <a:endParaRPr lang="en-US"/>
          </a:p>
        </p:txBody>
      </p:sp>
    </p:spTree>
    <p:extLst>
      <p:ext uri="{BB962C8B-B14F-4D97-AF65-F5344CB8AC3E}">
        <p14:creationId xmlns:p14="http://schemas.microsoft.com/office/powerpoint/2010/main" val="551040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3</a:t>
            </a:fld>
            <a:endParaRPr lang="en-US"/>
          </a:p>
        </p:txBody>
      </p:sp>
    </p:spTree>
    <p:extLst>
      <p:ext uri="{BB962C8B-B14F-4D97-AF65-F5344CB8AC3E}">
        <p14:creationId xmlns:p14="http://schemas.microsoft.com/office/powerpoint/2010/main" val="2617125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4</a:t>
            </a:fld>
            <a:endParaRPr lang="en-US"/>
          </a:p>
        </p:txBody>
      </p:sp>
    </p:spTree>
    <p:extLst>
      <p:ext uri="{BB962C8B-B14F-4D97-AF65-F5344CB8AC3E}">
        <p14:creationId xmlns:p14="http://schemas.microsoft.com/office/powerpoint/2010/main" val="3027229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5</a:t>
            </a:fld>
            <a:endParaRPr lang="en-US"/>
          </a:p>
        </p:txBody>
      </p:sp>
    </p:spTree>
    <p:extLst>
      <p:ext uri="{BB962C8B-B14F-4D97-AF65-F5344CB8AC3E}">
        <p14:creationId xmlns:p14="http://schemas.microsoft.com/office/powerpoint/2010/main" val="3472746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6</a:t>
            </a:fld>
            <a:endParaRPr lang="en-US"/>
          </a:p>
        </p:txBody>
      </p:sp>
    </p:spTree>
    <p:extLst>
      <p:ext uri="{BB962C8B-B14F-4D97-AF65-F5344CB8AC3E}">
        <p14:creationId xmlns:p14="http://schemas.microsoft.com/office/powerpoint/2010/main" val="2264656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7</a:t>
            </a:fld>
            <a:endParaRPr lang="en-US"/>
          </a:p>
        </p:txBody>
      </p:sp>
    </p:spTree>
    <p:extLst>
      <p:ext uri="{BB962C8B-B14F-4D97-AF65-F5344CB8AC3E}">
        <p14:creationId xmlns:p14="http://schemas.microsoft.com/office/powerpoint/2010/main" val="3521166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8</a:t>
            </a:fld>
            <a:endParaRPr lang="en-US"/>
          </a:p>
        </p:txBody>
      </p:sp>
    </p:spTree>
    <p:extLst>
      <p:ext uri="{BB962C8B-B14F-4D97-AF65-F5344CB8AC3E}">
        <p14:creationId xmlns:p14="http://schemas.microsoft.com/office/powerpoint/2010/main" val="3298437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GB" dirty="0"/>
          </a:p>
        </p:txBody>
      </p:sp>
      <p:sp>
        <p:nvSpPr>
          <p:cNvPr id="4" name="Slide Number Placeholder 3"/>
          <p:cNvSpPr>
            <a:spLocks noGrp="1"/>
          </p:cNvSpPr>
          <p:nvPr>
            <p:ph type="sldNum" sz="quarter" idx="10"/>
          </p:nvPr>
        </p:nvSpPr>
        <p:spPr/>
        <p:txBody>
          <a:bodyPr/>
          <a:lstStyle/>
          <a:p>
            <a:fld id="{652F1279-6CE4-4169-83D3-4483097B6907}" type="slidenum">
              <a:rPr lang="en-US" smtClean="0"/>
              <a:t>9</a:t>
            </a:fld>
            <a:endParaRPr lang="en-US"/>
          </a:p>
        </p:txBody>
      </p:sp>
    </p:spTree>
    <p:extLst>
      <p:ext uri="{BB962C8B-B14F-4D97-AF65-F5344CB8AC3E}">
        <p14:creationId xmlns:p14="http://schemas.microsoft.com/office/powerpoint/2010/main" val="722213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E827A5-E5FA-4819-A39E-9483B3976006}" type="datetime1">
              <a:rPr lang="en-US" smtClean="0">
                <a:solidFill>
                  <a:prstClr val="black">
                    <a:tint val="75000"/>
                  </a:prstClr>
                </a:solidFill>
              </a:rPr>
              <a:t>8/31/2024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Tech.ui.ac.ir</a:t>
            </a:r>
          </a:p>
        </p:txBody>
      </p:sp>
      <p:sp>
        <p:nvSpPr>
          <p:cNvPr id="6" name="Slide Number Placeholder 5"/>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6776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659BAD-4BCA-4615-B5B6-A52432786440}" type="datetime1">
              <a:rPr lang="en-US" smtClean="0">
                <a:solidFill>
                  <a:prstClr val="black">
                    <a:tint val="75000"/>
                  </a:prstClr>
                </a:solidFill>
              </a:rPr>
              <a:t>8/31/2024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Tech.ui.ac.ir</a:t>
            </a:r>
          </a:p>
        </p:txBody>
      </p:sp>
      <p:sp>
        <p:nvSpPr>
          <p:cNvPr id="6" name="Slide Number Placeholder 5"/>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6259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B8302E-016B-42FB-8F26-55EB9E7036FE}" type="datetime1">
              <a:rPr lang="en-US" smtClean="0">
                <a:solidFill>
                  <a:prstClr val="black">
                    <a:tint val="75000"/>
                  </a:prstClr>
                </a:solidFill>
              </a:rPr>
              <a:t>8/31/2024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Tech.ui.ac.ir</a:t>
            </a:r>
          </a:p>
        </p:txBody>
      </p:sp>
      <p:sp>
        <p:nvSpPr>
          <p:cNvPr id="6" name="Slide Number Placeholder 5"/>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6697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lidemodel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8672" y="2870634"/>
            <a:ext cx="5932223" cy="711081"/>
          </a:xfrm>
        </p:spPr>
        <p:txBody>
          <a:bodyPr>
            <a:normAutofit/>
          </a:bodyPr>
          <a:lstStyle>
            <a:lvl1pPr algn="ctr">
              <a:defRPr sz="36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en-US"/>
              <a:t>SlideModel.com</a:t>
            </a:r>
          </a:p>
        </p:txBody>
      </p:sp>
      <p:sp>
        <p:nvSpPr>
          <p:cNvPr id="3" name="Date Placeholder 2"/>
          <p:cNvSpPr>
            <a:spLocks noGrp="1"/>
          </p:cNvSpPr>
          <p:nvPr>
            <p:ph type="dt" sz="half" idx="10"/>
          </p:nvPr>
        </p:nvSpPr>
        <p:spPr/>
        <p:txBody>
          <a:bodyPr/>
          <a:lstStyle/>
          <a:p>
            <a:fld id="{CDB573DE-9120-4012-83FF-FFF7ADE16422}" type="datetime1">
              <a:rPr lang="en-US" smtClean="0">
                <a:solidFill>
                  <a:prstClr val="black">
                    <a:tint val="75000"/>
                  </a:prstClr>
                </a:solidFill>
              </a:rPr>
              <a:t>8/31/2024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a:solidFill>
                  <a:prstClr val="black">
                    <a:tint val="75000"/>
                  </a:prstClr>
                </a:solidFill>
              </a:rPr>
              <a:t>Tech.ui.ac.ir</a:t>
            </a:r>
          </a:p>
        </p:txBody>
      </p:sp>
      <p:sp>
        <p:nvSpPr>
          <p:cNvPr id="5" name="Slide Number Placeholder 4"/>
          <p:cNvSpPr>
            <a:spLocks noGrp="1"/>
          </p:cNvSpPr>
          <p:nvPr>
            <p:ph type="sldNum" sz="quarter" idx="12"/>
          </p:nvPr>
        </p:nvSpPr>
        <p:spPr/>
        <p:txBody>
          <a:bodyPr/>
          <a:lstStyle/>
          <a:p>
            <a:fld id="{96E69268-9C8B-4EBF-A9EE-DC5DC2D48DC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3668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5582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End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7824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AE4807-6B37-46BD-A2F5-B603AD04CE56}" type="datetime1">
              <a:rPr lang="en-US" smtClean="0">
                <a:solidFill>
                  <a:prstClr val="black">
                    <a:tint val="75000"/>
                  </a:prstClr>
                </a:solidFill>
              </a:rPr>
              <a:t>8/31/2024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Tech.ui.ac.ir</a:t>
            </a:r>
          </a:p>
        </p:txBody>
      </p:sp>
      <p:sp>
        <p:nvSpPr>
          <p:cNvPr id="6" name="Slide Number Placeholder 5"/>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420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D928B7-0983-4F88-941A-4B302F9DB015}" type="datetime1">
              <a:rPr lang="en-US" smtClean="0">
                <a:solidFill>
                  <a:prstClr val="black">
                    <a:tint val="75000"/>
                  </a:prstClr>
                </a:solidFill>
              </a:rPr>
              <a:t>8/31/2024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Tech.ui.ac.ir</a:t>
            </a:r>
          </a:p>
        </p:txBody>
      </p:sp>
      <p:sp>
        <p:nvSpPr>
          <p:cNvPr id="6" name="Slide Number Placeholder 5"/>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7250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0F89FB-789A-419B-890F-19524FF5DEFB}" type="datetime1">
              <a:rPr lang="en-US" smtClean="0">
                <a:solidFill>
                  <a:prstClr val="black">
                    <a:tint val="75000"/>
                  </a:prstClr>
                </a:solidFill>
              </a:rPr>
              <a:t>8/31/2024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solidFill>
                  <a:prstClr val="black">
                    <a:tint val="75000"/>
                  </a:prstClr>
                </a:solidFill>
              </a:rPr>
              <a:t>Tech.ui.ac.ir</a:t>
            </a:r>
          </a:p>
        </p:txBody>
      </p:sp>
      <p:sp>
        <p:nvSpPr>
          <p:cNvPr id="7" name="Slide Number Placeholder 6"/>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9107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9C45E7-7DAC-4B83-9428-818807763CD1}" type="datetime1">
              <a:rPr lang="en-US" smtClean="0">
                <a:solidFill>
                  <a:prstClr val="black">
                    <a:tint val="75000"/>
                  </a:prstClr>
                </a:solidFill>
              </a:rPr>
              <a:t>8/31/2024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a:solidFill>
                  <a:prstClr val="black">
                    <a:tint val="75000"/>
                  </a:prstClr>
                </a:solidFill>
              </a:rPr>
              <a:t>Tech.ui.ac.ir</a:t>
            </a:r>
          </a:p>
        </p:txBody>
      </p:sp>
      <p:sp>
        <p:nvSpPr>
          <p:cNvPr id="9" name="Slide Number Placeholder 8"/>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96401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193AB5-9FB3-4B02-91D9-4184BD03EFD9}" type="datetime1">
              <a:rPr lang="en-US" smtClean="0">
                <a:solidFill>
                  <a:prstClr val="black">
                    <a:tint val="75000"/>
                  </a:prstClr>
                </a:solidFill>
              </a:rPr>
              <a:t>8/31/2024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a:solidFill>
                  <a:prstClr val="black">
                    <a:tint val="75000"/>
                  </a:prstClr>
                </a:solidFill>
              </a:rPr>
              <a:t>Tech.ui.ac.ir</a:t>
            </a:r>
          </a:p>
        </p:txBody>
      </p:sp>
      <p:sp>
        <p:nvSpPr>
          <p:cNvPr id="5" name="Slide Number Placeholder 4"/>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3410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619B5-2071-415B-AD69-9DD193B3F059}" type="datetime1">
              <a:rPr lang="en-US" smtClean="0">
                <a:solidFill>
                  <a:prstClr val="black">
                    <a:tint val="75000"/>
                  </a:prstClr>
                </a:solidFill>
              </a:rPr>
              <a:t>8/31/2024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a:solidFill>
                  <a:prstClr val="black">
                    <a:tint val="75000"/>
                  </a:prstClr>
                </a:solidFill>
              </a:rPr>
              <a:t>Tech.ui.ac.ir</a:t>
            </a:r>
          </a:p>
        </p:txBody>
      </p:sp>
      <p:sp>
        <p:nvSpPr>
          <p:cNvPr id="4" name="Slide Number Placeholder 3"/>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3852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1D95D0-2B64-47C1-AB56-1089337CF4AE}" type="datetime1">
              <a:rPr lang="en-US" smtClean="0">
                <a:solidFill>
                  <a:prstClr val="black">
                    <a:tint val="75000"/>
                  </a:prstClr>
                </a:solidFill>
              </a:rPr>
              <a:t>8/31/2024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solidFill>
                  <a:prstClr val="black">
                    <a:tint val="75000"/>
                  </a:prstClr>
                </a:solidFill>
              </a:rPr>
              <a:t>Tech.ui.ac.ir</a:t>
            </a:r>
          </a:p>
        </p:txBody>
      </p:sp>
      <p:sp>
        <p:nvSpPr>
          <p:cNvPr id="7" name="Slide Number Placeholder 6"/>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7773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4B3559-2B4E-4A6C-A21F-5945F9D49F5A}" type="datetime1">
              <a:rPr lang="en-US" smtClean="0">
                <a:solidFill>
                  <a:prstClr val="black">
                    <a:tint val="75000"/>
                  </a:prstClr>
                </a:solidFill>
              </a:rPr>
              <a:t>8/31/2024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solidFill>
                  <a:prstClr val="black">
                    <a:tint val="75000"/>
                  </a:prstClr>
                </a:solidFill>
              </a:rPr>
              <a:t>Tech.ui.ac.ir</a:t>
            </a:r>
          </a:p>
        </p:txBody>
      </p:sp>
      <p:sp>
        <p:nvSpPr>
          <p:cNvPr id="7" name="Slide Number Placeholder 6"/>
          <p:cNvSpPr>
            <a:spLocks noGrp="1"/>
          </p:cNvSpPr>
          <p:nvPr>
            <p:ph type="sldNum" sz="quarter" idx="12"/>
          </p:nvPr>
        </p:nvSpPr>
        <p:spPr/>
        <p:txBody>
          <a:bodyPr/>
          <a:lstStyle/>
          <a:p>
            <a:fld id="{FEC02748-5796-4B2B-8C1A-D056CC46F5D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8983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l="-3000"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CF35B-9940-4A94-BBEE-46AA9AB88CCB}" type="datetime1">
              <a:rPr lang="en-US" smtClean="0"/>
              <a:t>8/31/2024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Tech.ui.ac.ir</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411C3-4B76-4406-B4DB-D979FF26E6E1}" type="slidenum">
              <a:rPr lang="en-US" smtClean="0"/>
              <a:t>‹#›</a:t>
            </a:fld>
            <a:endParaRPr lang="en-US"/>
          </a:p>
        </p:txBody>
      </p:sp>
    </p:spTree>
    <p:extLst>
      <p:ext uri="{BB962C8B-B14F-4D97-AF65-F5344CB8AC3E}">
        <p14:creationId xmlns:p14="http://schemas.microsoft.com/office/powerpoint/2010/main" val="293846782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7"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microsoft.com/office/2007/relationships/hdphoto" Target="../media/hdphoto5.wdp"/></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microsoft.com/office/2007/relationships/hdphoto" Target="../media/hdphoto6.wdp"/></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microsoft.com/office/2007/relationships/hdphoto" Target="../media/hdphoto7.wdp"/></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microsoft.com/office/2007/relationships/hdphoto" Target="../media/hdphoto2.wdp"/></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microsoft.com/office/2007/relationships/hdphoto" Target="../media/hdphoto3.wdp"/></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microsoft.com/office/2007/relationships/hdphoto" Target="../media/hdphoto4.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9BF1C37D-04DE-4A0D-AD39-CA5388873B5E}"/>
              </a:ext>
            </a:extLst>
          </p:cNvPr>
          <p:cNvGrpSpPr/>
          <p:nvPr/>
        </p:nvGrpSpPr>
        <p:grpSpPr>
          <a:xfrm>
            <a:off x="2511306" y="5209115"/>
            <a:ext cx="7169391" cy="1819708"/>
            <a:chOff x="2671295" y="4125921"/>
            <a:chExt cx="7169391" cy="1819708"/>
          </a:xfrm>
        </p:grpSpPr>
        <p:grpSp>
          <p:nvGrpSpPr>
            <p:cNvPr id="29" name="Group 28">
              <a:extLst>
                <a:ext uri="{FF2B5EF4-FFF2-40B4-BE49-F238E27FC236}">
                  <a16:creationId xmlns:a16="http://schemas.microsoft.com/office/drawing/2014/main" id="{492B71BB-F822-4517-ADA2-12FFA0FA8025}"/>
                </a:ext>
              </a:extLst>
            </p:cNvPr>
            <p:cNvGrpSpPr/>
            <p:nvPr/>
          </p:nvGrpSpPr>
          <p:grpSpPr>
            <a:xfrm>
              <a:off x="2671295" y="4125921"/>
              <a:ext cx="1696769" cy="1646684"/>
              <a:chOff x="4763" y="4763"/>
              <a:chExt cx="4410075" cy="4279900"/>
            </a:xfrm>
            <a:solidFill>
              <a:schemeClr val="tx1">
                <a:lumMod val="75000"/>
                <a:lumOff val="25000"/>
              </a:schemeClr>
            </a:solidFill>
          </p:grpSpPr>
          <p:sp>
            <p:nvSpPr>
              <p:cNvPr id="82" name="Freeform 45">
                <a:extLst>
                  <a:ext uri="{FF2B5EF4-FFF2-40B4-BE49-F238E27FC236}">
                    <a16:creationId xmlns:a16="http://schemas.microsoft.com/office/drawing/2014/main" id="{0238A3DF-5474-46B8-83B1-48E4D6BE1C99}"/>
                  </a:ext>
                </a:extLst>
              </p:cNvPr>
              <p:cNvSpPr>
                <a:spLocks/>
              </p:cNvSpPr>
              <p:nvPr/>
            </p:nvSpPr>
            <p:spPr bwMode="auto">
              <a:xfrm>
                <a:off x="3273425" y="2690813"/>
                <a:ext cx="1141413" cy="1593850"/>
              </a:xfrm>
              <a:custGeom>
                <a:avLst/>
                <a:gdLst>
                  <a:gd name="T0" fmla="*/ 530 w 530"/>
                  <a:gd name="T1" fmla="*/ 18 h 742"/>
                  <a:gd name="T2" fmla="*/ 530 w 530"/>
                  <a:gd name="T3" fmla="*/ 707 h 742"/>
                  <a:gd name="T4" fmla="*/ 495 w 530"/>
                  <a:gd name="T5" fmla="*/ 742 h 742"/>
                  <a:gd name="T6" fmla="*/ 0 w 530"/>
                  <a:gd name="T7" fmla="*/ 742 h 742"/>
                  <a:gd name="T8" fmla="*/ 0 w 530"/>
                  <a:gd name="T9" fmla="*/ 0 h 742"/>
                  <a:gd name="T10" fmla="*/ 71 w 530"/>
                  <a:gd name="T11" fmla="*/ 0 h 742"/>
                  <a:gd name="T12" fmla="*/ 71 w 530"/>
                  <a:gd name="T13" fmla="*/ 18 h 742"/>
                  <a:gd name="T14" fmla="*/ 87 w 530"/>
                  <a:gd name="T15" fmla="*/ 0 h 742"/>
                  <a:gd name="T16" fmla="*/ 514 w 530"/>
                  <a:gd name="T17" fmla="*/ 0 h 742"/>
                  <a:gd name="T18" fmla="*/ 530 w 530"/>
                  <a:gd name="T19" fmla="*/ 18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0" h="742">
                    <a:moveTo>
                      <a:pt x="530" y="18"/>
                    </a:moveTo>
                    <a:cubicBezTo>
                      <a:pt x="530" y="707"/>
                      <a:pt x="530" y="707"/>
                      <a:pt x="530" y="707"/>
                    </a:cubicBezTo>
                    <a:cubicBezTo>
                      <a:pt x="530" y="726"/>
                      <a:pt x="514" y="742"/>
                      <a:pt x="495" y="742"/>
                    </a:cubicBezTo>
                    <a:cubicBezTo>
                      <a:pt x="0" y="742"/>
                      <a:pt x="0" y="742"/>
                      <a:pt x="0" y="742"/>
                    </a:cubicBezTo>
                    <a:cubicBezTo>
                      <a:pt x="0" y="0"/>
                      <a:pt x="0" y="0"/>
                      <a:pt x="0" y="0"/>
                    </a:cubicBezTo>
                    <a:cubicBezTo>
                      <a:pt x="71" y="0"/>
                      <a:pt x="71" y="0"/>
                      <a:pt x="71" y="0"/>
                    </a:cubicBezTo>
                    <a:cubicBezTo>
                      <a:pt x="71" y="18"/>
                      <a:pt x="71" y="18"/>
                      <a:pt x="71" y="18"/>
                    </a:cubicBezTo>
                    <a:cubicBezTo>
                      <a:pt x="87" y="0"/>
                      <a:pt x="87" y="0"/>
                      <a:pt x="87" y="0"/>
                    </a:cubicBezTo>
                    <a:cubicBezTo>
                      <a:pt x="514" y="0"/>
                      <a:pt x="514" y="0"/>
                      <a:pt x="514" y="0"/>
                    </a:cubicBezTo>
                    <a:lnTo>
                      <a:pt x="530" y="18"/>
                    </a:ln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3" name="Freeform 46">
                <a:extLst>
                  <a:ext uri="{FF2B5EF4-FFF2-40B4-BE49-F238E27FC236}">
                    <a16:creationId xmlns:a16="http://schemas.microsoft.com/office/drawing/2014/main" id="{16672007-5A21-42A5-A512-8AD0BCE47614}"/>
                  </a:ext>
                </a:extLst>
              </p:cNvPr>
              <p:cNvSpPr>
                <a:spLocks/>
              </p:cNvSpPr>
              <p:nvPr/>
            </p:nvSpPr>
            <p:spPr bwMode="auto">
              <a:xfrm>
                <a:off x="1525588" y="833438"/>
                <a:ext cx="152400" cy="608013"/>
              </a:xfrm>
              <a:custGeom>
                <a:avLst/>
                <a:gdLst>
                  <a:gd name="T0" fmla="*/ 36 w 71"/>
                  <a:gd name="T1" fmla="*/ 283 h 283"/>
                  <a:gd name="T2" fmla="*/ 0 w 71"/>
                  <a:gd name="T3" fmla="*/ 248 h 283"/>
                  <a:gd name="T4" fmla="*/ 0 w 71"/>
                  <a:gd name="T5" fmla="*/ 36 h 283"/>
                  <a:gd name="T6" fmla="*/ 36 w 71"/>
                  <a:gd name="T7" fmla="*/ 0 h 283"/>
                  <a:gd name="T8" fmla="*/ 71 w 71"/>
                  <a:gd name="T9" fmla="*/ 36 h 283"/>
                  <a:gd name="T10" fmla="*/ 71 w 71"/>
                  <a:gd name="T11" fmla="*/ 248 h 283"/>
                  <a:gd name="T12" fmla="*/ 36 w 71"/>
                  <a:gd name="T13" fmla="*/ 283 h 283"/>
                </a:gdLst>
                <a:ahLst/>
                <a:cxnLst>
                  <a:cxn ang="0">
                    <a:pos x="T0" y="T1"/>
                  </a:cxn>
                  <a:cxn ang="0">
                    <a:pos x="T2" y="T3"/>
                  </a:cxn>
                  <a:cxn ang="0">
                    <a:pos x="T4" y="T5"/>
                  </a:cxn>
                  <a:cxn ang="0">
                    <a:pos x="T6" y="T7"/>
                  </a:cxn>
                  <a:cxn ang="0">
                    <a:pos x="T8" y="T9"/>
                  </a:cxn>
                  <a:cxn ang="0">
                    <a:pos x="T10" y="T11"/>
                  </a:cxn>
                  <a:cxn ang="0">
                    <a:pos x="T12" y="T13"/>
                  </a:cxn>
                </a:cxnLst>
                <a:rect l="0" t="0" r="r" b="b"/>
                <a:pathLst>
                  <a:path w="71" h="283">
                    <a:moveTo>
                      <a:pt x="36" y="283"/>
                    </a:moveTo>
                    <a:cubicBezTo>
                      <a:pt x="16" y="283"/>
                      <a:pt x="0" y="267"/>
                      <a:pt x="0" y="248"/>
                    </a:cubicBezTo>
                    <a:cubicBezTo>
                      <a:pt x="0" y="36"/>
                      <a:pt x="0" y="36"/>
                      <a:pt x="0" y="36"/>
                    </a:cubicBezTo>
                    <a:cubicBezTo>
                      <a:pt x="0" y="16"/>
                      <a:pt x="16" y="0"/>
                      <a:pt x="36" y="0"/>
                    </a:cubicBezTo>
                    <a:cubicBezTo>
                      <a:pt x="55" y="0"/>
                      <a:pt x="71" y="16"/>
                      <a:pt x="71" y="36"/>
                    </a:cubicBezTo>
                    <a:cubicBezTo>
                      <a:pt x="71" y="248"/>
                      <a:pt x="71" y="248"/>
                      <a:pt x="71" y="248"/>
                    </a:cubicBezTo>
                    <a:cubicBezTo>
                      <a:pt x="71" y="267"/>
                      <a:pt x="55" y="283"/>
                      <a:pt x="36" y="283"/>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4" name="Freeform 47">
                <a:extLst>
                  <a:ext uri="{FF2B5EF4-FFF2-40B4-BE49-F238E27FC236}">
                    <a16:creationId xmlns:a16="http://schemas.microsoft.com/office/drawing/2014/main" id="{D25162DF-2FDF-42CF-8477-6C79E0853768}"/>
                  </a:ext>
                </a:extLst>
              </p:cNvPr>
              <p:cNvSpPr>
                <a:spLocks/>
              </p:cNvSpPr>
              <p:nvPr/>
            </p:nvSpPr>
            <p:spPr bwMode="auto">
              <a:xfrm>
                <a:off x="1217613" y="1366838"/>
                <a:ext cx="768350" cy="377825"/>
              </a:xfrm>
              <a:custGeom>
                <a:avLst/>
                <a:gdLst>
                  <a:gd name="T0" fmla="*/ 357 w 357"/>
                  <a:gd name="T1" fmla="*/ 176 h 176"/>
                  <a:gd name="T2" fmla="*/ 0 w 357"/>
                  <a:gd name="T3" fmla="*/ 176 h 176"/>
                  <a:gd name="T4" fmla="*/ 179 w 357"/>
                  <a:gd name="T5" fmla="*/ 0 h 176"/>
                  <a:gd name="T6" fmla="*/ 357 w 357"/>
                  <a:gd name="T7" fmla="*/ 176 h 176"/>
                </a:gdLst>
                <a:ahLst/>
                <a:cxnLst>
                  <a:cxn ang="0">
                    <a:pos x="T0" y="T1"/>
                  </a:cxn>
                  <a:cxn ang="0">
                    <a:pos x="T2" y="T3"/>
                  </a:cxn>
                  <a:cxn ang="0">
                    <a:pos x="T4" y="T5"/>
                  </a:cxn>
                  <a:cxn ang="0">
                    <a:pos x="T6" y="T7"/>
                  </a:cxn>
                </a:cxnLst>
                <a:rect l="0" t="0" r="r" b="b"/>
                <a:pathLst>
                  <a:path w="357" h="176">
                    <a:moveTo>
                      <a:pt x="357" y="176"/>
                    </a:moveTo>
                    <a:cubicBezTo>
                      <a:pt x="0" y="176"/>
                      <a:pt x="0" y="176"/>
                      <a:pt x="0" y="176"/>
                    </a:cubicBezTo>
                    <a:cubicBezTo>
                      <a:pt x="5" y="80"/>
                      <a:pt x="82" y="3"/>
                      <a:pt x="179" y="0"/>
                    </a:cubicBezTo>
                    <a:cubicBezTo>
                      <a:pt x="275" y="3"/>
                      <a:pt x="352" y="80"/>
                      <a:pt x="357" y="176"/>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5" name="Freeform 48">
                <a:extLst>
                  <a:ext uri="{FF2B5EF4-FFF2-40B4-BE49-F238E27FC236}">
                    <a16:creationId xmlns:a16="http://schemas.microsoft.com/office/drawing/2014/main" id="{3362B392-808A-45C5-B3AC-D7DEA0E46A81}"/>
                  </a:ext>
                </a:extLst>
              </p:cNvPr>
              <p:cNvSpPr>
                <a:spLocks/>
              </p:cNvSpPr>
              <p:nvPr/>
            </p:nvSpPr>
            <p:spPr bwMode="auto">
              <a:xfrm>
                <a:off x="309563" y="1858963"/>
                <a:ext cx="531813" cy="454025"/>
              </a:xfrm>
              <a:custGeom>
                <a:avLst/>
                <a:gdLst>
                  <a:gd name="T0" fmla="*/ 36 w 247"/>
                  <a:gd name="T1" fmla="*/ 0 h 212"/>
                  <a:gd name="T2" fmla="*/ 212 w 247"/>
                  <a:gd name="T3" fmla="*/ 0 h 212"/>
                  <a:gd name="T4" fmla="*/ 247 w 247"/>
                  <a:gd name="T5" fmla="*/ 35 h 212"/>
                  <a:gd name="T6" fmla="*/ 247 w 247"/>
                  <a:gd name="T7" fmla="*/ 212 h 212"/>
                  <a:gd name="T8" fmla="*/ 0 w 247"/>
                  <a:gd name="T9" fmla="*/ 212 h 212"/>
                  <a:gd name="T10" fmla="*/ 0 w 247"/>
                  <a:gd name="T11" fmla="*/ 35 h 212"/>
                  <a:gd name="T12" fmla="*/ 36 w 247"/>
                  <a:gd name="T13" fmla="*/ 0 h 212"/>
                </a:gdLst>
                <a:ahLst/>
                <a:cxnLst>
                  <a:cxn ang="0">
                    <a:pos x="T0" y="T1"/>
                  </a:cxn>
                  <a:cxn ang="0">
                    <a:pos x="T2" y="T3"/>
                  </a:cxn>
                  <a:cxn ang="0">
                    <a:pos x="T4" y="T5"/>
                  </a:cxn>
                  <a:cxn ang="0">
                    <a:pos x="T6" y="T7"/>
                  </a:cxn>
                  <a:cxn ang="0">
                    <a:pos x="T8" y="T9"/>
                  </a:cxn>
                  <a:cxn ang="0">
                    <a:pos x="T10" y="T11"/>
                  </a:cxn>
                  <a:cxn ang="0">
                    <a:pos x="T12" y="T13"/>
                  </a:cxn>
                </a:cxnLst>
                <a:rect l="0" t="0" r="r" b="b"/>
                <a:pathLst>
                  <a:path w="247" h="212">
                    <a:moveTo>
                      <a:pt x="36" y="0"/>
                    </a:moveTo>
                    <a:cubicBezTo>
                      <a:pt x="212" y="0"/>
                      <a:pt x="212" y="0"/>
                      <a:pt x="212" y="0"/>
                    </a:cubicBezTo>
                    <a:cubicBezTo>
                      <a:pt x="232" y="0"/>
                      <a:pt x="247" y="16"/>
                      <a:pt x="247" y="35"/>
                    </a:cubicBezTo>
                    <a:cubicBezTo>
                      <a:pt x="247" y="212"/>
                      <a:pt x="247" y="212"/>
                      <a:pt x="247" y="212"/>
                    </a:cubicBezTo>
                    <a:cubicBezTo>
                      <a:pt x="0" y="212"/>
                      <a:pt x="0" y="212"/>
                      <a:pt x="0" y="212"/>
                    </a:cubicBezTo>
                    <a:cubicBezTo>
                      <a:pt x="0" y="35"/>
                      <a:pt x="0" y="35"/>
                      <a:pt x="0" y="35"/>
                    </a:cubicBezTo>
                    <a:cubicBezTo>
                      <a:pt x="0" y="16"/>
                      <a:pt x="16" y="0"/>
                      <a:pt x="36" y="0"/>
                    </a:cubicBez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6" name="Freeform 49">
                <a:extLst>
                  <a:ext uri="{FF2B5EF4-FFF2-40B4-BE49-F238E27FC236}">
                    <a16:creationId xmlns:a16="http://schemas.microsoft.com/office/drawing/2014/main" id="{A5575742-D1A4-4D66-AD13-B360471B7479}"/>
                  </a:ext>
                </a:extLst>
              </p:cNvPr>
              <p:cNvSpPr>
                <a:spLocks/>
              </p:cNvSpPr>
              <p:nvPr/>
            </p:nvSpPr>
            <p:spPr bwMode="auto">
              <a:xfrm>
                <a:off x="2590800" y="342900"/>
                <a:ext cx="608013" cy="831850"/>
              </a:xfrm>
              <a:custGeom>
                <a:avLst/>
                <a:gdLst>
                  <a:gd name="T0" fmla="*/ 35 w 282"/>
                  <a:gd name="T1" fmla="*/ 0 h 388"/>
                  <a:gd name="T2" fmla="*/ 247 w 282"/>
                  <a:gd name="T3" fmla="*/ 0 h 388"/>
                  <a:gd name="T4" fmla="*/ 282 w 282"/>
                  <a:gd name="T5" fmla="*/ 35 h 388"/>
                  <a:gd name="T6" fmla="*/ 282 w 282"/>
                  <a:gd name="T7" fmla="*/ 353 h 388"/>
                  <a:gd name="T8" fmla="*/ 247 w 282"/>
                  <a:gd name="T9" fmla="*/ 388 h 388"/>
                  <a:gd name="T10" fmla="*/ 35 w 282"/>
                  <a:gd name="T11" fmla="*/ 388 h 388"/>
                  <a:gd name="T12" fmla="*/ 0 w 282"/>
                  <a:gd name="T13" fmla="*/ 353 h 388"/>
                  <a:gd name="T14" fmla="*/ 0 w 282"/>
                  <a:gd name="T15" fmla="*/ 35 h 388"/>
                  <a:gd name="T16" fmla="*/ 35 w 282"/>
                  <a:gd name="T17" fmla="*/ 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2" h="388">
                    <a:moveTo>
                      <a:pt x="35" y="0"/>
                    </a:moveTo>
                    <a:cubicBezTo>
                      <a:pt x="247" y="0"/>
                      <a:pt x="247" y="0"/>
                      <a:pt x="247" y="0"/>
                    </a:cubicBezTo>
                    <a:cubicBezTo>
                      <a:pt x="266" y="0"/>
                      <a:pt x="282" y="16"/>
                      <a:pt x="282" y="35"/>
                    </a:cubicBezTo>
                    <a:cubicBezTo>
                      <a:pt x="282" y="353"/>
                      <a:pt x="282" y="353"/>
                      <a:pt x="282" y="353"/>
                    </a:cubicBezTo>
                    <a:cubicBezTo>
                      <a:pt x="282" y="372"/>
                      <a:pt x="266" y="388"/>
                      <a:pt x="247" y="388"/>
                    </a:cubicBezTo>
                    <a:cubicBezTo>
                      <a:pt x="35" y="388"/>
                      <a:pt x="35" y="388"/>
                      <a:pt x="35" y="388"/>
                    </a:cubicBezTo>
                    <a:cubicBezTo>
                      <a:pt x="15" y="388"/>
                      <a:pt x="0" y="372"/>
                      <a:pt x="0" y="353"/>
                    </a:cubicBezTo>
                    <a:cubicBezTo>
                      <a:pt x="0" y="35"/>
                      <a:pt x="0" y="35"/>
                      <a:pt x="0" y="35"/>
                    </a:cubicBezTo>
                    <a:cubicBezTo>
                      <a:pt x="0" y="16"/>
                      <a:pt x="15" y="0"/>
                      <a:pt x="35" y="0"/>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7" name="Freeform 50">
                <a:extLst>
                  <a:ext uri="{FF2B5EF4-FFF2-40B4-BE49-F238E27FC236}">
                    <a16:creationId xmlns:a16="http://schemas.microsoft.com/office/drawing/2014/main" id="{6318AA66-CB4B-4E12-918A-4E2C36F6BABD}"/>
                  </a:ext>
                </a:extLst>
              </p:cNvPr>
              <p:cNvSpPr>
                <a:spLocks/>
              </p:cNvSpPr>
              <p:nvPr/>
            </p:nvSpPr>
            <p:spPr bwMode="auto">
              <a:xfrm>
                <a:off x="2513013" y="1100138"/>
                <a:ext cx="760413" cy="1212850"/>
              </a:xfrm>
              <a:custGeom>
                <a:avLst/>
                <a:gdLst>
                  <a:gd name="T0" fmla="*/ 36 w 353"/>
                  <a:gd name="T1" fmla="*/ 0 h 565"/>
                  <a:gd name="T2" fmla="*/ 318 w 353"/>
                  <a:gd name="T3" fmla="*/ 0 h 565"/>
                  <a:gd name="T4" fmla="*/ 353 w 353"/>
                  <a:gd name="T5" fmla="*/ 35 h 565"/>
                  <a:gd name="T6" fmla="*/ 353 w 353"/>
                  <a:gd name="T7" fmla="*/ 530 h 565"/>
                  <a:gd name="T8" fmla="*/ 318 w 353"/>
                  <a:gd name="T9" fmla="*/ 565 h 565"/>
                  <a:gd name="T10" fmla="*/ 36 w 353"/>
                  <a:gd name="T11" fmla="*/ 565 h 565"/>
                  <a:gd name="T12" fmla="*/ 0 w 353"/>
                  <a:gd name="T13" fmla="*/ 530 h 565"/>
                  <a:gd name="T14" fmla="*/ 0 w 353"/>
                  <a:gd name="T15" fmla="*/ 35 h 565"/>
                  <a:gd name="T16" fmla="*/ 36 w 353"/>
                  <a:gd name="T17"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 h="565">
                    <a:moveTo>
                      <a:pt x="36" y="0"/>
                    </a:moveTo>
                    <a:cubicBezTo>
                      <a:pt x="318" y="0"/>
                      <a:pt x="318" y="0"/>
                      <a:pt x="318" y="0"/>
                    </a:cubicBezTo>
                    <a:cubicBezTo>
                      <a:pt x="338" y="0"/>
                      <a:pt x="353" y="16"/>
                      <a:pt x="353" y="35"/>
                    </a:cubicBezTo>
                    <a:cubicBezTo>
                      <a:pt x="353" y="530"/>
                      <a:pt x="353" y="530"/>
                      <a:pt x="353" y="530"/>
                    </a:cubicBezTo>
                    <a:cubicBezTo>
                      <a:pt x="353" y="549"/>
                      <a:pt x="338" y="565"/>
                      <a:pt x="318" y="565"/>
                    </a:cubicBezTo>
                    <a:cubicBezTo>
                      <a:pt x="36" y="565"/>
                      <a:pt x="36" y="565"/>
                      <a:pt x="36" y="565"/>
                    </a:cubicBezTo>
                    <a:cubicBezTo>
                      <a:pt x="16" y="565"/>
                      <a:pt x="0" y="549"/>
                      <a:pt x="0" y="530"/>
                    </a:cubicBezTo>
                    <a:cubicBezTo>
                      <a:pt x="0" y="35"/>
                      <a:pt x="0" y="35"/>
                      <a:pt x="0" y="35"/>
                    </a:cubicBezTo>
                    <a:cubicBezTo>
                      <a:pt x="0" y="16"/>
                      <a:pt x="16" y="0"/>
                      <a:pt x="36" y="0"/>
                    </a:cubicBez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8" name="Freeform 51">
                <a:extLst>
                  <a:ext uri="{FF2B5EF4-FFF2-40B4-BE49-F238E27FC236}">
                    <a16:creationId xmlns:a16="http://schemas.microsoft.com/office/drawing/2014/main" id="{42475F7E-1A95-4662-A3C9-D20FF0999205}"/>
                  </a:ext>
                </a:extLst>
              </p:cNvPr>
              <p:cNvSpPr>
                <a:spLocks/>
              </p:cNvSpPr>
              <p:nvPr/>
            </p:nvSpPr>
            <p:spPr bwMode="auto">
              <a:xfrm>
                <a:off x="4763" y="2160588"/>
                <a:ext cx="1444625" cy="2124075"/>
              </a:xfrm>
              <a:custGeom>
                <a:avLst/>
                <a:gdLst>
                  <a:gd name="T0" fmla="*/ 35 w 671"/>
                  <a:gd name="T1" fmla="*/ 0 h 989"/>
                  <a:gd name="T2" fmla="*/ 671 w 671"/>
                  <a:gd name="T3" fmla="*/ 0 h 989"/>
                  <a:gd name="T4" fmla="*/ 671 w 671"/>
                  <a:gd name="T5" fmla="*/ 989 h 989"/>
                  <a:gd name="T6" fmla="*/ 35 w 671"/>
                  <a:gd name="T7" fmla="*/ 989 h 989"/>
                  <a:gd name="T8" fmla="*/ 0 w 671"/>
                  <a:gd name="T9" fmla="*/ 954 h 989"/>
                  <a:gd name="T10" fmla="*/ 0 w 671"/>
                  <a:gd name="T11" fmla="*/ 36 h 989"/>
                  <a:gd name="T12" fmla="*/ 35 w 671"/>
                  <a:gd name="T13" fmla="*/ 0 h 989"/>
                </a:gdLst>
                <a:ahLst/>
                <a:cxnLst>
                  <a:cxn ang="0">
                    <a:pos x="T0" y="T1"/>
                  </a:cxn>
                  <a:cxn ang="0">
                    <a:pos x="T2" y="T3"/>
                  </a:cxn>
                  <a:cxn ang="0">
                    <a:pos x="T4" y="T5"/>
                  </a:cxn>
                  <a:cxn ang="0">
                    <a:pos x="T6" y="T7"/>
                  </a:cxn>
                  <a:cxn ang="0">
                    <a:pos x="T8" y="T9"/>
                  </a:cxn>
                  <a:cxn ang="0">
                    <a:pos x="T10" y="T11"/>
                  </a:cxn>
                  <a:cxn ang="0">
                    <a:pos x="T12" y="T13"/>
                  </a:cxn>
                </a:cxnLst>
                <a:rect l="0" t="0" r="r" b="b"/>
                <a:pathLst>
                  <a:path w="671" h="989">
                    <a:moveTo>
                      <a:pt x="35" y="0"/>
                    </a:moveTo>
                    <a:cubicBezTo>
                      <a:pt x="671" y="0"/>
                      <a:pt x="671" y="0"/>
                      <a:pt x="671" y="0"/>
                    </a:cubicBezTo>
                    <a:cubicBezTo>
                      <a:pt x="671" y="989"/>
                      <a:pt x="671" y="989"/>
                      <a:pt x="671" y="989"/>
                    </a:cubicBezTo>
                    <a:cubicBezTo>
                      <a:pt x="35" y="989"/>
                      <a:pt x="35" y="989"/>
                      <a:pt x="35" y="989"/>
                    </a:cubicBezTo>
                    <a:cubicBezTo>
                      <a:pt x="16" y="989"/>
                      <a:pt x="0" y="973"/>
                      <a:pt x="0" y="954"/>
                    </a:cubicBezTo>
                    <a:cubicBezTo>
                      <a:pt x="0" y="36"/>
                      <a:pt x="0" y="36"/>
                      <a:pt x="0" y="36"/>
                    </a:cubicBezTo>
                    <a:cubicBezTo>
                      <a:pt x="0" y="16"/>
                      <a:pt x="16" y="0"/>
                      <a:pt x="35" y="0"/>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9" name="Freeform 52">
                <a:extLst>
                  <a:ext uri="{FF2B5EF4-FFF2-40B4-BE49-F238E27FC236}">
                    <a16:creationId xmlns:a16="http://schemas.microsoft.com/office/drawing/2014/main" id="{0F09D9F8-8552-4420-90AF-E11C2B1A4D48}"/>
                  </a:ext>
                </a:extLst>
              </p:cNvPr>
              <p:cNvSpPr>
                <a:spLocks/>
              </p:cNvSpPr>
              <p:nvPr/>
            </p:nvSpPr>
            <p:spPr bwMode="auto">
              <a:xfrm>
                <a:off x="1146175" y="1704975"/>
                <a:ext cx="912813" cy="2579688"/>
              </a:xfrm>
              <a:custGeom>
                <a:avLst/>
                <a:gdLst>
                  <a:gd name="T0" fmla="*/ 391 w 424"/>
                  <a:gd name="T1" fmla="*/ 1201 h 1201"/>
                  <a:gd name="T2" fmla="*/ 423 w 424"/>
                  <a:gd name="T3" fmla="*/ 1166 h 1201"/>
                  <a:gd name="T4" fmla="*/ 423 w 424"/>
                  <a:gd name="T5" fmla="*/ 36 h 1201"/>
                  <a:gd name="T6" fmla="*/ 388 w 424"/>
                  <a:gd name="T7" fmla="*/ 0 h 1201"/>
                  <a:gd name="T8" fmla="*/ 35 w 424"/>
                  <a:gd name="T9" fmla="*/ 0 h 1201"/>
                  <a:gd name="T10" fmla="*/ 0 w 424"/>
                  <a:gd name="T11" fmla="*/ 36 h 1201"/>
                  <a:gd name="T12" fmla="*/ 0 w 424"/>
                  <a:gd name="T13" fmla="*/ 1201 h 1201"/>
                </a:gdLst>
                <a:ahLst/>
                <a:cxnLst>
                  <a:cxn ang="0">
                    <a:pos x="T0" y="T1"/>
                  </a:cxn>
                  <a:cxn ang="0">
                    <a:pos x="T2" y="T3"/>
                  </a:cxn>
                  <a:cxn ang="0">
                    <a:pos x="T4" y="T5"/>
                  </a:cxn>
                  <a:cxn ang="0">
                    <a:pos x="T6" y="T7"/>
                  </a:cxn>
                  <a:cxn ang="0">
                    <a:pos x="T8" y="T9"/>
                  </a:cxn>
                  <a:cxn ang="0">
                    <a:pos x="T10" y="T11"/>
                  </a:cxn>
                  <a:cxn ang="0">
                    <a:pos x="T12" y="T13"/>
                  </a:cxn>
                </a:cxnLst>
                <a:rect l="0" t="0" r="r" b="b"/>
                <a:pathLst>
                  <a:path w="424" h="1201">
                    <a:moveTo>
                      <a:pt x="391" y="1201"/>
                    </a:moveTo>
                    <a:cubicBezTo>
                      <a:pt x="410" y="1200"/>
                      <a:pt x="424" y="1184"/>
                      <a:pt x="423" y="1166"/>
                    </a:cubicBezTo>
                    <a:cubicBezTo>
                      <a:pt x="423" y="36"/>
                      <a:pt x="423" y="36"/>
                      <a:pt x="423" y="36"/>
                    </a:cubicBezTo>
                    <a:cubicBezTo>
                      <a:pt x="423" y="16"/>
                      <a:pt x="408" y="0"/>
                      <a:pt x="388" y="0"/>
                    </a:cubicBezTo>
                    <a:cubicBezTo>
                      <a:pt x="35" y="0"/>
                      <a:pt x="35" y="0"/>
                      <a:pt x="35" y="0"/>
                    </a:cubicBezTo>
                    <a:cubicBezTo>
                      <a:pt x="15" y="0"/>
                      <a:pt x="0" y="16"/>
                      <a:pt x="0" y="36"/>
                    </a:cubicBezTo>
                    <a:cubicBezTo>
                      <a:pt x="0" y="1201"/>
                      <a:pt x="0" y="1201"/>
                      <a:pt x="0" y="1201"/>
                    </a:cubicBezTo>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0" name="Freeform 53">
                <a:extLst>
                  <a:ext uri="{FF2B5EF4-FFF2-40B4-BE49-F238E27FC236}">
                    <a16:creationId xmlns:a16="http://schemas.microsoft.com/office/drawing/2014/main" id="{8A2C4A45-0FFC-4A66-9AB3-C1D917637723}"/>
                  </a:ext>
                </a:extLst>
              </p:cNvPr>
              <p:cNvSpPr>
                <a:spLocks/>
              </p:cNvSpPr>
              <p:nvPr/>
            </p:nvSpPr>
            <p:spPr bwMode="auto">
              <a:xfrm>
                <a:off x="2362200" y="2160588"/>
                <a:ext cx="1063625" cy="2124075"/>
              </a:xfrm>
              <a:custGeom>
                <a:avLst/>
                <a:gdLst>
                  <a:gd name="T0" fmla="*/ 494 w 494"/>
                  <a:gd name="T1" fmla="*/ 36 h 989"/>
                  <a:gd name="T2" fmla="*/ 494 w 494"/>
                  <a:gd name="T3" fmla="*/ 989 h 989"/>
                  <a:gd name="T4" fmla="*/ 35 w 494"/>
                  <a:gd name="T5" fmla="*/ 989 h 989"/>
                  <a:gd name="T6" fmla="*/ 0 w 494"/>
                  <a:gd name="T7" fmla="*/ 954 h 989"/>
                  <a:gd name="T8" fmla="*/ 0 w 494"/>
                  <a:gd name="T9" fmla="*/ 36 h 989"/>
                  <a:gd name="T10" fmla="*/ 35 w 494"/>
                  <a:gd name="T11" fmla="*/ 0 h 989"/>
                  <a:gd name="T12" fmla="*/ 459 w 494"/>
                  <a:gd name="T13" fmla="*/ 0 h 989"/>
                  <a:gd name="T14" fmla="*/ 494 w 494"/>
                  <a:gd name="T15" fmla="*/ 36 h 9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4" h="989">
                    <a:moveTo>
                      <a:pt x="494" y="36"/>
                    </a:moveTo>
                    <a:cubicBezTo>
                      <a:pt x="494" y="989"/>
                      <a:pt x="494" y="989"/>
                      <a:pt x="494" y="989"/>
                    </a:cubicBezTo>
                    <a:cubicBezTo>
                      <a:pt x="35" y="989"/>
                      <a:pt x="35" y="989"/>
                      <a:pt x="35" y="989"/>
                    </a:cubicBezTo>
                    <a:cubicBezTo>
                      <a:pt x="15" y="989"/>
                      <a:pt x="0" y="973"/>
                      <a:pt x="0" y="954"/>
                    </a:cubicBezTo>
                    <a:cubicBezTo>
                      <a:pt x="0" y="36"/>
                      <a:pt x="0" y="36"/>
                      <a:pt x="0" y="36"/>
                    </a:cubicBezTo>
                    <a:cubicBezTo>
                      <a:pt x="0" y="16"/>
                      <a:pt x="15" y="0"/>
                      <a:pt x="35" y="0"/>
                    </a:cubicBezTo>
                    <a:cubicBezTo>
                      <a:pt x="459" y="0"/>
                      <a:pt x="459" y="0"/>
                      <a:pt x="459" y="0"/>
                    </a:cubicBezTo>
                    <a:cubicBezTo>
                      <a:pt x="478" y="0"/>
                      <a:pt x="494" y="16"/>
                      <a:pt x="494" y="36"/>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1" name="Freeform 54">
                <a:extLst>
                  <a:ext uri="{FF2B5EF4-FFF2-40B4-BE49-F238E27FC236}">
                    <a16:creationId xmlns:a16="http://schemas.microsoft.com/office/drawing/2014/main" id="{D4890B3D-4005-4BD9-8749-662CBA50AA3E}"/>
                  </a:ext>
                </a:extLst>
              </p:cNvPr>
              <p:cNvSpPr>
                <a:spLocks/>
              </p:cNvSpPr>
              <p:nvPr/>
            </p:nvSpPr>
            <p:spPr bwMode="auto">
              <a:xfrm>
                <a:off x="2557463" y="4763"/>
                <a:ext cx="677863" cy="412750"/>
              </a:xfrm>
              <a:custGeom>
                <a:avLst/>
                <a:gdLst>
                  <a:gd name="T0" fmla="*/ 135 w 315"/>
                  <a:gd name="T1" fmla="*/ 12 h 192"/>
                  <a:gd name="T2" fmla="*/ 5 w 315"/>
                  <a:gd name="T3" fmla="*/ 163 h 192"/>
                  <a:gd name="T4" fmla="*/ 3 w 315"/>
                  <a:gd name="T5" fmla="*/ 182 h 192"/>
                  <a:gd name="T6" fmla="*/ 19 w 315"/>
                  <a:gd name="T7" fmla="*/ 192 h 192"/>
                  <a:gd name="T8" fmla="*/ 296 w 315"/>
                  <a:gd name="T9" fmla="*/ 192 h 192"/>
                  <a:gd name="T10" fmla="*/ 312 w 315"/>
                  <a:gd name="T11" fmla="*/ 182 h 192"/>
                  <a:gd name="T12" fmla="*/ 310 w 315"/>
                  <a:gd name="T13" fmla="*/ 163 h 192"/>
                  <a:gd name="T14" fmla="*/ 189 w 315"/>
                  <a:gd name="T15" fmla="*/ 13 h 192"/>
                  <a:gd name="T16" fmla="*/ 162 w 315"/>
                  <a:gd name="T17" fmla="*/ 0 h 192"/>
                  <a:gd name="T18" fmla="*/ 135 w 315"/>
                  <a:gd name="T19" fmla="*/ 1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5" h="192">
                    <a:moveTo>
                      <a:pt x="135" y="12"/>
                    </a:moveTo>
                    <a:cubicBezTo>
                      <a:pt x="5" y="163"/>
                      <a:pt x="5" y="163"/>
                      <a:pt x="5" y="163"/>
                    </a:cubicBezTo>
                    <a:cubicBezTo>
                      <a:pt x="1" y="168"/>
                      <a:pt x="0" y="176"/>
                      <a:pt x="3" y="182"/>
                    </a:cubicBezTo>
                    <a:cubicBezTo>
                      <a:pt x="6" y="188"/>
                      <a:pt x="12" y="192"/>
                      <a:pt x="19" y="192"/>
                    </a:cubicBezTo>
                    <a:cubicBezTo>
                      <a:pt x="296" y="192"/>
                      <a:pt x="296" y="192"/>
                      <a:pt x="296" y="192"/>
                    </a:cubicBezTo>
                    <a:cubicBezTo>
                      <a:pt x="303" y="192"/>
                      <a:pt x="309" y="188"/>
                      <a:pt x="312" y="182"/>
                    </a:cubicBezTo>
                    <a:cubicBezTo>
                      <a:pt x="315" y="176"/>
                      <a:pt x="314" y="169"/>
                      <a:pt x="310" y="163"/>
                    </a:cubicBezTo>
                    <a:cubicBezTo>
                      <a:pt x="189" y="13"/>
                      <a:pt x="189" y="13"/>
                      <a:pt x="189" y="13"/>
                    </a:cubicBezTo>
                    <a:cubicBezTo>
                      <a:pt x="183" y="5"/>
                      <a:pt x="173" y="0"/>
                      <a:pt x="162" y="0"/>
                    </a:cubicBezTo>
                    <a:cubicBezTo>
                      <a:pt x="152" y="0"/>
                      <a:pt x="142" y="4"/>
                      <a:pt x="135" y="12"/>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2" name="Freeform 55">
                <a:extLst>
                  <a:ext uri="{FF2B5EF4-FFF2-40B4-BE49-F238E27FC236}">
                    <a16:creationId xmlns:a16="http://schemas.microsoft.com/office/drawing/2014/main" id="{47D76E02-2B65-4B61-9E79-B0D40F0B944C}"/>
                  </a:ext>
                </a:extLst>
              </p:cNvPr>
              <p:cNvSpPr>
                <a:spLocks/>
              </p:cNvSpPr>
              <p:nvPr/>
            </p:nvSpPr>
            <p:spPr bwMode="auto">
              <a:xfrm>
                <a:off x="1374775" y="1933575"/>
                <a:ext cx="150813" cy="304800"/>
              </a:xfrm>
              <a:custGeom>
                <a:avLst/>
                <a:gdLst>
                  <a:gd name="T0" fmla="*/ 35 w 70"/>
                  <a:gd name="T1" fmla="*/ 142 h 142"/>
                  <a:gd name="T2" fmla="*/ 0 w 70"/>
                  <a:gd name="T3" fmla="*/ 106 h 142"/>
                  <a:gd name="T4" fmla="*/ 0 w 70"/>
                  <a:gd name="T5" fmla="*/ 36 h 142"/>
                  <a:gd name="T6" fmla="*/ 35 w 70"/>
                  <a:gd name="T7" fmla="*/ 0 h 142"/>
                  <a:gd name="T8" fmla="*/ 70 w 70"/>
                  <a:gd name="T9" fmla="*/ 36 h 142"/>
                  <a:gd name="T10" fmla="*/ 70 w 70"/>
                  <a:gd name="T11" fmla="*/ 106 h 142"/>
                  <a:gd name="T12" fmla="*/ 35 w 70"/>
                  <a:gd name="T13" fmla="*/ 142 h 142"/>
                </a:gdLst>
                <a:ahLst/>
                <a:cxnLst>
                  <a:cxn ang="0">
                    <a:pos x="T0" y="T1"/>
                  </a:cxn>
                  <a:cxn ang="0">
                    <a:pos x="T2" y="T3"/>
                  </a:cxn>
                  <a:cxn ang="0">
                    <a:pos x="T4" y="T5"/>
                  </a:cxn>
                  <a:cxn ang="0">
                    <a:pos x="T6" y="T7"/>
                  </a:cxn>
                  <a:cxn ang="0">
                    <a:pos x="T8" y="T9"/>
                  </a:cxn>
                  <a:cxn ang="0">
                    <a:pos x="T10" y="T11"/>
                  </a:cxn>
                  <a:cxn ang="0">
                    <a:pos x="T12" y="T13"/>
                  </a:cxn>
                </a:cxnLst>
                <a:rect l="0" t="0" r="r" b="b"/>
                <a:pathLst>
                  <a:path w="70" h="142">
                    <a:moveTo>
                      <a:pt x="35" y="142"/>
                    </a:moveTo>
                    <a:cubicBezTo>
                      <a:pt x="15" y="142"/>
                      <a:pt x="0" y="126"/>
                      <a:pt x="0" y="106"/>
                    </a:cubicBezTo>
                    <a:cubicBezTo>
                      <a:pt x="0" y="36"/>
                      <a:pt x="0" y="36"/>
                      <a:pt x="0" y="36"/>
                    </a:cubicBezTo>
                    <a:cubicBezTo>
                      <a:pt x="0" y="16"/>
                      <a:pt x="15" y="0"/>
                      <a:pt x="35" y="0"/>
                    </a:cubicBezTo>
                    <a:cubicBezTo>
                      <a:pt x="54" y="0"/>
                      <a:pt x="70" y="16"/>
                      <a:pt x="70" y="36"/>
                    </a:cubicBezTo>
                    <a:cubicBezTo>
                      <a:pt x="70" y="106"/>
                      <a:pt x="70" y="106"/>
                      <a:pt x="70" y="106"/>
                    </a:cubicBezTo>
                    <a:cubicBezTo>
                      <a:pt x="70" y="126"/>
                      <a:pt x="54" y="142"/>
                      <a:pt x="35" y="1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3" name="Freeform 56">
                <a:extLst>
                  <a:ext uri="{FF2B5EF4-FFF2-40B4-BE49-F238E27FC236}">
                    <a16:creationId xmlns:a16="http://schemas.microsoft.com/office/drawing/2014/main" id="{61BA9EC2-2176-4040-8C37-54BABD888CB3}"/>
                  </a:ext>
                </a:extLst>
              </p:cNvPr>
              <p:cNvSpPr>
                <a:spLocks/>
              </p:cNvSpPr>
              <p:nvPr/>
            </p:nvSpPr>
            <p:spPr bwMode="auto">
              <a:xfrm>
                <a:off x="1677988" y="1933575"/>
                <a:ext cx="150813" cy="304800"/>
              </a:xfrm>
              <a:custGeom>
                <a:avLst/>
                <a:gdLst>
                  <a:gd name="T0" fmla="*/ 35 w 70"/>
                  <a:gd name="T1" fmla="*/ 142 h 142"/>
                  <a:gd name="T2" fmla="*/ 0 w 70"/>
                  <a:gd name="T3" fmla="*/ 106 h 142"/>
                  <a:gd name="T4" fmla="*/ 0 w 70"/>
                  <a:gd name="T5" fmla="*/ 36 h 142"/>
                  <a:gd name="T6" fmla="*/ 35 w 70"/>
                  <a:gd name="T7" fmla="*/ 0 h 142"/>
                  <a:gd name="T8" fmla="*/ 70 w 70"/>
                  <a:gd name="T9" fmla="*/ 36 h 142"/>
                  <a:gd name="T10" fmla="*/ 70 w 70"/>
                  <a:gd name="T11" fmla="*/ 106 h 142"/>
                  <a:gd name="T12" fmla="*/ 35 w 70"/>
                  <a:gd name="T13" fmla="*/ 142 h 142"/>
                </a:gdLst>
                <a:ahLst/>
                <a:cxnLst>
                  <a:cxn ang="0">
                    <a:pos x="T0" y="T1"/>
                  </a:cxn>
                  <a:cxn ang="0">
                    <a:pos x="T2" y="T3"/>
                  </a:cxn>
                  <a:cxn ang="0">
                    <a:pos x="T4" y="T5"/>
                  </a:cxn>
                  <a:cxn ang="0">
                    <a:pos x="T6" y="T7"/>
                  </a:cxn>
                  <a:cxn ang="0">
                    <a:pos x="T8" y="T9"/>
                  </a:cxn>
                  <a:cxn ang="0">
                    <a:pos x="T10" y="T11"/>
                  </a:cxn>
                  <a:cxn ang="0">
                    <a:pos x="T12" y="T13"/>
                  </a:cxn>
                </a:cxnLst>
                <a:rect l="0" t="0" r="r" b="b"/>
                <a:pathLst>
                  <a:path w="70" h="142">
                    <a:moveTo>
                      <a:pt x="35" y="142"/>
                    </a:moveTo>
                    <a:cubicBezTo>
                      <a:pt x="16" y="142"/>
                      <a:pt x="0" y="126"/>
                      <a:pt x="0" y="106"/>
                    </a:cubicBezTo>
                    <a:cubicBezTo>
                      <a:pt x="0" y="36"/>
                      <a:pt x="0" y="36"/>
                      <a:pt x="0" y="36"/>
                    </a:cubicBezTo>
                    <a:cubicBezTo>
                      <a:pt x="0" y="16"/>
                      <a:pt x="16" y="0"/>
                      <a:pt x="35" y="0"/>
                    </a:cubicBezTo>
                    <a:cubicBezTo>
                      <a:pt x="55" y="0"/>
                      <a:pt x="70" y="16"/>
                      <a:pt x="70" y="36"/>
                    </a:cubicBezTo>
                    <a:cubicBezTo>
                      <a:pt x="70" y="106"/>
                      <a:pt x="70" y="106"/>
                      <a:pt x="70" y="106"/>
                    </a:cubicBezTo>
                    <a:cubicBezTo>
                      <a:pt x="70" y="126"/>
                      <a:pt x="55" y="142"/>
                      <a:pt x="35" y="1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4" name="Freeform 57">
                <a:extLst>
                  <a:ext uri="{FF2B5EF4-FFF2-40B4-BE49-F238E27FC236}">
                    <a16:creationId xmlns:a16="http://schemas.microsoft.com/office/drawing/2014/main" id="{D5E631F4-7A6A-4D6E-B5EA-2882F8919D56}"/>
                  </a:ext>
                </a:extLst>
              </p:cNvPr>
              <p:cNvSpPr>
                <a:spLocks/>
              </p:cNvSpPr>
              <p:nvPr/>
            </p:nvSpPr>
            <p:spPr bwMode="auto">
              <a:xfrm>
                <a:off x="1374775" y="2389188"/>
                <a:ext cx="150813" cy="301625"/>
              </a:xfrm>
              <a:custGeom>
                <a:avLst/>
                <a:gdLst>
                  <a:gd name="T0" fmla="*/ 35 w 70"/>
                  <a:gd name="T1" fmla="*/ 141 h 141"/>
                  <a:gd name="T2" fmla="*/ 0 w 70"/>
                  <a:gd name="T3" fmla="*/ 106 h 141"/>
                  <a:gd name="T4" fmla="*/ 0 w 70"/>
                  <a:gd name="T5" fmla="*/ 36 h 141"/>
                  <a:gd name="T6" fmla="*/ 35 w 70"/>
                  <a:gd name="T7" fmla="*/ 0 h 141"/>
                  <a:gd name="T8" fmla="*/ 70 w 70"/>
                  <a:gd name="T9" fmla="*/ 36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6"/>
                      <a:pt x="0" y="36"/>
                      <a:pt x="0" y="36"/>
                    </a:cubicBezTo>
                    <a:cubicBezTo>
                      <a:pt x="0" y="16"/>
                      <a:pt x="15" y="0"/>
                      <a:pt x="35" y="0"/>
                    </a:cubicBezTo>
                    <a:cubicBezTo>
                      <a:pt x="54" y="0"/>
                      <a:pt x="70" y="16"/>
                      <a:pt x="70" y="36"/>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5" name="Freeform 58">
                <a:extLst>
                  <a:ext uri="{FF2B5EF4-FFF2-40B4-BE49-F238E27FC236}">
                    <a16:creationId xmlns:a16="http://schemas.microsoft.com/office/drawing/2014/main" id="{3BD88CC4-0104-4505-B892-30F0CD14C8EE}"/>
                  </a:ext>
                </a:extLst>
              </p:cNvPr>
              <p:cNvSpPr>
                <a:spLocks/>
              </p:cNvSpPr>
              <p:nvPr/>
            </p:nvSpPr>
            <p:spPr bwMode="auto">
              <a:xfrm>
                <a:off x="1677988" y="2389188"/>
                <a:ext cx="150813" cy="301625"/>
              </a:xfrm>
              <a:custGeom>
                <a:avLst/>
                <a:gdLst>
                  <a:gd name="T0" fmla="*/ 35 w 70"/>
                  <a:gd name="T1" fmla="*/ 141 h 141"/>
                  <a:gd name="T2" fmla="*/ 0 w 70"/>
                  <a:gd name="T3" fmla="*/ 106 h 141"/>
                  <a:gd name="T4" fmla="*/ 0 w 70"/>
                  <a:gd name="T5" fmla="*/ 36 h 141"/>
                  <a:gd name="T6" fmla="*/ 35 w 70"/>
                  <a:gd name="T7" fmla="*/ 0 h 141"/>
                  <a:gd name="T8" fmla="*/ 70 w 70"/>
                  <a:gd name="T9" fmla="*/ 36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6"/>
                      <a:pt x="0" y="106"/>
                    </a:cubicBezTo>
                    <a:cubicBezTo>
                      <a:pt x="0" y="36"/>
                      <a:pt x="0" y="36"/>
                      <a:pt x="0" y="36"/>
                    </a:cubicBezTo>
                    <a:cubicBezTo>
                      <a:pt x="0" y="16"/>
                      <a:pt x="16" y="0"/>
                      <a:pt x="35" y="0"/>
                    </a:cubicBezTo>
                    <a:cubicBezTo>
                      <a:pt x="55" y="0"/>
                      <a:pt x="70" y="16"/>
                      <a:pt x="70" y="36"/>
                    </a:cubicBezTo>
                    <a:cubicBezTo>
                      <a:pt x="70" y="106"/>
                      <a:pt x="70" y="106"/>
                      <a:pt x="70" y="106"/>
                    </a:cubicBezTo>
                    <a:cubicBezTo>
                      <a:pt x="70" y="126"/>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6" name="Freeform 59">
                <a:extLst>
                  <a:ext uri="{FF2B5EF4-FFF2-40B4-BE49-F238E27FC236}">
                    <a16:creationId xmlns:a16="http://schemas.microsoft.com/office/drawing/2014/main" id="{4697C0F3-95DE-4847-BC81-9CB4FB97052A}"/>
                  </a:ext>
                </a:extLst>
              </p:cNvPr>
              <p:cNvSpPr>
                <a:spLocks/>
              </p:cNvSpPr>
              <p:nvPr/>
            </p:nvSpPr>
            <p:spPr bwMode="auto">
              <a:xfrm>
                <a:off x="1374775" y="2843213"/>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7" name="Freeform 60">
                <a:extLst>
                  <a:ext uri="{FF2B5EF4-FFF2-40B4-BE49-F238E27FC236}">
                    <a16:creationId xmlns:a16="http://schemas.microsoft.com/office/drawing/2014/main" id="{26363723-E640-4286-8DB5-8B2F2BA6D1F3}"/>
                  </a:ext>
                </a:extLst>
              </p:cNvPr>
              <p:cNvSpPr>
                <a:spLocks/>
              </p:cNvSpPr>
              <p:nvPr/>
            </p:nvSpPr>
            <p:spPr bwMode="auto">
              <a:xfrm>
                <a:off x="1677988" y="2843213"/>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6"/>
                      <a:pt x="0" y="106"/>
                    </a:cubicBezTo>
                    <a:cubicBezTo>
                      <a:pt x="0" y="35"/>
                      <a:pt x="0" y="35"/>
                      <a:pt x="0" y="35"/>
                    </a:cubicBezTo>
                    <a:cubicBezTo>
                      <a:pt x="0" y="16"/>
                      <a:pt x="16" y="0"/>
                      <a:pt x="35" y="0"/>
                    </a:cubicBezTo>
                    <a:cubicBezTo>
                      <a:pt x="55" y="0"/>
                      <a:pt x="70" y="16"/>
                      <a:pt x="70" y="35"/>
                    </a:cubicBezTo>
                    <a:cubicBezTo>
                      <a:pt x="70" y="106"/>
                      <a:pt x="70" y="106"/>
                      <a:pt x="70" y="106"/>
                    </a:cubicBezTo>
                    <a:cubicBezTo>
                      <a:pt x="70" y="126"/>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8" name="Freeform 61">
                <a:extLst>
                  <a:ext uri="{FF2B5EF4-FFF2-40B4-BE49-F238E27FC236}">
                    <a16:creationId xmlns:a16="http://schemas.microsoft.com/office/drawing/2014/main" id="{6AE7283D-C92C-44F3-B594-93965EFA3872}"/>
                  </a:ext>
                </a:extLst>
              </p:cNvPr>
              <p:cNvSpPr>
                <a:spLocks/>
              </p:cNvSpPr>
              <p:nvPr/>
            </p:nvSpPr>
            <p:spPr bwMode="auto">
              <a:xfrm>
                <a:off x="1374775" y="3298825"/>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5"/>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5"/>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9" name="Freeform 62">
                <a:extLst>
                  <a:ext uri="{FF2B5EF4-FFF2-40B4-BE49-F238E27FC236}">
                    <a16:creationId xmlns:a16="http://schemas.microsoft.com/office/drawing/2014/main" id="{A7E3EA16-13E3-41B2-9D12-7D2C56D9FBBF}"/>
                  </a:ext>
                </a:extLst>
              </p:cNvPr>
              <p:cNvSpPr>
                <a:spLocks/>
              </p:cNvSpPr>
              <p:nvPr/>
            </p:nvSpPr>
            <p:spPr bwMode="auto">
              <a:xfrm>
                <a:off x="1677988" y="3298825"/>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5"/>
                      <a:pt x="0" y="106"/>
                    </a:cubicBezTo>
                    <a:cubicBezTo>
                      <a:pt x="0" y="35"/>
                      <a:pt x="0" y="35"/>
                      <a:pt x="0" y="35"/>
                    </a:cubicBezTo>
                    <a:cubicBezTo>
                      <a:pt x="0" y="16"/>
                      <a:pt x="16" y="0"/>
                      <a:pt x="35" y="0"/>
                    </a:cubicBezTo>
                    <a:cubicBezTo>
                      <a:pt x="55" y="0"/>
                      <a:pt x="70" y="16"/>
                      <a:pt x="70" y="35"/>
                    </a:cubicBezTo>
                    <a:cubicBezTo>
                      <a:pt x="70" y="106"/>
                      <a:pt x="70" y="106"/>
                      <a:pt x="70" y="106"/>
                    </a:cubicBezTo>
                    <a:cubicBezTo>
                      <a:pt x="70" y="125"/>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0" name="Freeform 63">
                <a:extLst>
                  <a:ext uri="{FF2B5EF4-FFF2-40B4-BE49-F238E27FC236}">
                    <a16:creationId xmlns:a16="http://schemas.microsoft.com/office/drawing/2014/main" id="{9C3D12EE-8537-463B-8FDB-F031844B52E1}"/>
                  </a:ext>
                </a:extLst>
              </p:cNvPr>
              <p:cNvSpPr>
                <a:spLocks/>
              </p:cNvSpPr>
              <p:nvPr/>
            </p:nvSpPr>
            <p:spPr bwMode="auto">
              <a:xfrm>
                <a:off x="1374775" y="3754438"/>
                <a:ext cx="150813" cy="301625"/>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5"/>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5"/>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1" name="Freeform 64">
                <a:extLst>
                  <a:ext uri="{FF2B5EF4-FFF2-40B4-BE49-F238E27FC236}">
                    <a16:creationId xmlns:a16="http://schemas.microsoft.com/office/drawing/2014/main" id="{027E3315-D341-4686-AD95-1C09FD26BCB1}"/>
                  </a:ext>
                </a:extLst>
              </p:cNvPr>
              <p:cNvSpPr>
                <a:spLocks/>
              </p:cNvSpPr>
              <p:nvPr/>
            </p:nvSpPr>
            <p:spPr bwMode="auto">
              <a:xfrm>
                <a:off x="1677988" y="3754438"/>
                <a:ext cx="150813" cy="301625"/>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5"/>
                      <a:pt x="0" y="106"/>
                    </a:cubicBezTo>
                    <a:cubicBezTo>
                      <a:pt x="0" y="35"/>
                      <a:pt x="0" y="35"/>
                      <a:pt x="0" y="35"/>
                    </a:cubicBezTo>
                    <a:cubicBezTo>
                      <a:pt x="0" y="16"/>
                      <a:pt x="16" y="0"/>
                      <a:pt x="35" y="0"/>
                    </a:cubicBezTo>
                    <a:cubicBezTo>
                      <a:pt x="55" y="0"/>
                      <a:pt x="70" y="16"/>
                      <a:pt x="70" y="35"/>
                    </a:cubicBezTo>
                    <a:cubicBezTo>
                      <a:pt x="70" y="106"/>
                      <a:pt x="70" y="106"/>
                      <a:pt x="70" y="106"/>
                    </a:cubicBezTo>
                    <a:cubicBezTo>
                      <a:pt x="70" y="125"/>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2" name="Freeform 65">
                <a:extLst>
                  <a:ext uri="{FF2B5EF4-FFF2-40B4-BE49-F238E27FC236}">
                    <a16:creationId xmlns:a16="http://schemas.microsoft.com/office/drawing/2014/main" id="{81BA1B83-103E-4FD5-90F9-A678785C926B}"/>
                  </a:ext>
                </a:extLst>
              </p:cNvPr>
              <p:cNvSpPr>
                <a:spLocks/>
              </p:cNvSpPr>
              <p:nvPr/>
            </p:nvSpPr>
            <p:spPr bwMode="auto">
              <a:xfrm>
                <a:off x="2590800" y="2389188"/>
                <a:ext cx="150813" cy="301625"/>
              </a:xfrm>
              <a:custGeom>
                <a:avLst/>
                <a:gdLst>
                  <a:gd name="T0" fmla="*/ 35 w 70"/>
                  <a:gd name="T1" fmla="*/ 141 h 141"/>
                  <a:gd name="T2" fmla="*/ 0 w 70"/>
                  <a:gd name="T3" fmla="*/ 106 h 141"/>
                  <a:gd name="T4" fmla="*/ 0 w 70"/>
                  <a:gd name="T5" fmla="*/ 36 h 141"/>
                  <a:gd name="T6" fmla="*/ 35 w 70"/>
                  <a:gd name="T7" fmla="*/ 0 h 141"/>
                  <a:gd name="T8" fmla="*/ 70 w 70"/>
                  <a:gd name="T9" fmla="*/ 36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6"/>
                      <a:pt x="0" y="36"/>
                      <a:pt x="0" y="36"/>
                    </a:cubicBezTo>
                    <a:cubicBezTo>
                      <a:pt x="0" y="16"/>
                      <a:pt x="15" y="0"/>
                      <a:pt x="35" y="0"/>
                    </a:cubicBezTo>
                    <a:cubicBezTo>
                      <a:pt x="54" y="0"/>
                      <a:pt x="70" y="16"/>
                      <a:pt x="70" y="36"/>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3" name="Freeform 66">
                <a:extLst>
                  <a:ext uri="{FF2B5EF4-FFF2-40B4-BE49-F238E27FC236}">
                    <a16:creationId xmlns:a16="http://schemas.microsoft.com/office/drawing/2014/main" id="{868F74E2-C856-4716-9C50-14915D997924}"/>
                  </a:ext>
                </a:extLst>
              </p:cNvPr>
              <p:cNvSpPr>
                <a:spLocks/>
              </p:cNvSpPr>
              <p:nvPr/>
            </p:nvSpPr>
            <p:spPr bwMode="auto">
              <a:xfrm>
                <a:off x="2817813" y="1630363"/>
                <a:ext cx="152400"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6"/>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6"/>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4" name="Freeform 67">
                <a:extLst>
                  <a:ext uri="{FF2B5EF4-FFF2-40B4-BE49-F238E27FC236}">
                    <a16:creationId xmlns:a16="http://schemas.microsoft.com/office/drawing/2014/main" id="{A1BC9DCB-D65C-408C-91A9-DA4575A69D80}"/>
                  </a:ext>
                </a:extLst>
              </p:cNvPr>
              <p:cNvSpPr>
                <a:spLocks/>
              </p:cNvSpPr>
              <p:nvPr/>
            </p:nvSpPr>
            <p:spPr bwMode="auto">
              <a:xfrm>
                <a:off x="2817813" y="569913"/>
                <a:ext cx="152400"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5"/>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5"/>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5" name="Freeform 68">
                <a:extLst>
                  <a:ext uri="{FF2B5EF4-FFF2-40B4-BE49-F238E27FC236}">
                    <a16:creationId xmlns:a16="http://schemas.microsoft.com/office/drawing/2014/main" id="{6456A17B-AD3A-49E4-9B14-83468E307305}"/>
                  </a:ext>
                </a:extLst>
              </p:cNvPr>
              <p:cNvSpPr>
                <a:spLocks/>
              </p:cNvSpPr>
              <p:nvPr/>
            </p:nvSpPr>
            <p:spPr bwMode="auto">
              <a:xfrm>
                <a:off x="3044825" y="2389188"/>
                <a:ext cx="153988" cy="301625"/>
              </a:xfrm>
              <a:custGeom>
                <a:avLst/>
                <a:gdLst>
                  <a:gd name="T0" fmla="*/ 36 w 71"/>
                  <a:gd name="T1" fmla="*/ 141 h 141"/>
                  <a:gd name="T2" fmla="*/ 0 w 71"/>
                  <a:gd name="T3" fmla="*/ 106 h 141"/>
                  <a:gd name="T4" fmla="*/ 0 w 71"/>
                  <a:gd name="T5" fmla="*/ 36 h 141"/>
                  <a:gd name="T6" fmla="*/ 36 w 71"/>
                  <a:gd name="T7" fmla="*/ 0 h 141"/>
                  <a:gd name="T8" fmla="*/ 71 w 71"/>
                  <a:gd name="T9" fmla="*/ 36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6"/>
                      <a:pt x="0" y="106"/>
                    </a:cubicBezTo>
                    <a:cubicBezTo>
                      <a:pt x="0" y="36"/>
                      <a:pt x="0" y="36"/>
                      <a:pt x="0" y="36"/>
                    </a:cubicBezTo>
                    <a:cubicBezTo>
                      <a:pt x="0" y="16"/>
                      <a:pt x="16" y="0"/>
                      <a:pt x="36" y="0"/>
                    </a:cubicBezTo>
                    <a:cubicBezTo>
                      <a:pt x="55" y="0"/>
                      <a:pt x="71" y="16"/>
                      <a:pt x="71" y="36"/>
                    </a:cubicBezTo>
                    <a:cubicBezTo>
                      <a:pt x="71" y="106"/>
                      <a:pt x="71" y="106"/>
                      <a:pt x="71" y="106"/>
                    </a:cubicBezTo>
                    <a:cubicBezTo>
                      <a:pt x="71" y="126"/>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6" name="Freeform 69">
                <a:extLst>
                  <a:ext uri="{FF2B5EF4-FFF2-40B4-BE49-F238E27FC236}">
                    <a16:creationId xmlns:a16="http://schemas.microsoft.com/office/drawing/2014/main" id="{B7DDFCB8-D29E-43DD-81D9-CF4B18B58994}"/>
                  </a:ext>
                </a:extLst>
              </p:cNvPr>
              <p:cNvSpPr>
                <a:spLocks/>
              </p:cNvSpPr>
              <p:nvPr/>
            </p:nvSpPr>
            <p:spPr bwMode="auto">
              <a:xfrm>
                <a:off x="2590800" y="2843213"/>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7" name="Freeform 70">
                <a:extLst>
                  <a:ext uri="{FF2B5EF4-FFF2-40B4-BE49-F238E27FC236}">
                    <a16:creationId xmlns:a16="http://schemas.microsoft.com/office/drawing/2014/main" id="{000341AA-867E-4AF5-B1A0-05B42FA6721F}"/>
                  </a:ext>
                </a:extLst>
              </p:cNvPr>
              <p:cNvSpPr>
                <a:spLocks/>
              </p:cNvSpPr>
              <p:nvPr/>
            </p:nvSpPr>
            <p:spPr bwMode="auto">
              <a:xfrm>
                <a:off x="3044825" y="2843213"/>
                <a:ext cx="153988"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6"/>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6"/>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8" name="Freeform 71">
                <a:extLst>
                  <a:ext uri="{FF2B5EF4-FFF2-40B4-BE49-F238E27FC236}">
                    <a16:creationId xmlns:a16="http://schemas.microsoft.com/office/drawing/2014/main" id="{8410EB3E-74B2-457A-9711-854EDB3DDF15}"/>
                  </a:ext>
                </a:extLst>
              </p:cNvPr>
              <p:cNvSpPr>
                <a:spLocks/>
              </p:cNvSpPr>
              <p:nvPr/>
            </p:nvSpPr>
            <p:spPr bwMode="auto">
              <a:xfrm>
                <a:off x="2590800" y="3298825"/>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5"/>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5"/>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09" name="Freeform 72">
                <a:extLst>
                  <a:ext uri="{FF2B5EF4-FFF2-40B4-BE49-F238E27FC236}">
                    <a16:creationId xmlns:a16="http://schemas.microsoft.com/office/drawing/2014/main" id="{5EABA77C-B4F4-4971-A31D-AC36D4279116}"/>
                  </a:ext>
                </a:extLst>
              </p:cNvPr>
              <p:cNvSpPr>
                <a:spLocks/>
              </p:cNvSpPr>
              <p:nvPr/>
            </p:nvSpPr>
            <p:spPr bwMode="auto">
              <a:xfrm>
                <a:off x="3044825" y="3298825"/>
                <a:ext cx="153988"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5"/>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5"/>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0" name="Freeform 73">
                <a:extLst>
                  <a:ext uri="{FF2B5EF4-FFF2-40B4-BE49-F238E27FC236}">
                    <a16:creationId xmlns:a16="http://schemas.microsoft.com/office/drawing/2014/main" id="{143582A5-D0E2-422B-AE5A-651339B46821}"/>
                  </a:ext>
                </a:extLst>
              </p:cNvPr>
              <p:cNvSpPr>
                <a:spLocks/>
              </p:cNvSpPr>
              <p:nvPr/>
            </p:nvSpPr>
            <p:spPr bwMode="auto">
              <a:xfrm>
                <a:off x="2741613" y="3829050"/>
                <a:ext cx="303213" cy="455613"/>
              </a:xfrm>
              <a:custGeom>
                <a:avLst/>
                <a:gdLst>
                  <a:gd name="T0" fmla="*/ 35 w 141"/>
                  <a:gd name="T1" fmla="*/ 0 h 212"/>
                  <a:gd name="T2" fmla="*/ 106 w 141"/>
                  <a:gd name="T3" fmla="*/ 0 h 212"/>
                  <a:gd name="T4" fmla="*/ 141 w 141"/>
                  <a:gd name="T5" fmla="*/ 35 h 212"/>
                  <a:gd name="T6" fmla="*/ 141 w 141"/>
                  <a:gd name="T7" fmla="*/ 212 h 212"/>
                  <a:gd name="T8" fmla="*/ 0 w 141"/>
                  <a:gd name="T9" fmla="*/ 212 h 212"/>
                  <a:gd name="T10" fmla="*/ 0 w 141"/>
                  <a:gd name="T11" fmla="*/ 35 h 212"/>
                  <a:gd name="T12" fmla="*/ 35 w 141"/>
                  <a:gd name="T13" fmla="*/ 0 h 212"/>
                </a:gdLst>
                <a:ahLst/>
                <a:cxnLst>
                  <a:cxn ang="0">
                    <a:pos x="T0" y="T1"/>
                  </a:cxn>
                  <a:cxn ang="0">
                    <a:pos x="T2" y="T3"/>
                  </a:cxn>
                  <a:cxn ang="0">
                    <a:pos x="T4" y="T5"/>
                  </a:cxn>
                  <a:cxn ang="0">
                    <a:pos x="T6" y="T7"/>
                  </a:cxn>
                  <a:cxn ang="0">
                    <a:pos x="T8" y="T9"/>
                  </a:cxn>
                  <a:cxn ang="0">
                    <a:pos x="T10" y="T11"/>
                  </a:cxn>
                  <a:cxn ang="0">
                    <a:pos x="T12" y="T13"/>
                  </a:cxn>
                </a:cxnLst>
                <a:rect l="0" t="0" r="r" b="b"/>
                <a:pathLst>
                  <a:path w="141" h="212">
                    <a:moveTo>
                      <a:pt x="35" y="0"/>
                    </a:moveTo>
                    <a:cubicBezTo>
                      <a:pt x="106" y="0"/>
                      <a:pt x="106" y="0"/>
                      <a:pt x="106" y="0"/>
                    </a:cubicBezTo>
                    <a:cubicBezTo>
                      <a:pt x="126" y="0"/>
                      <a:pt x="141" y="16"/>
                      <a:pt x="141" y="35"/>
                    </a:cubicBezTo>
                    <a:cubicBezTo>
                      <a:pt x="141" y="212"/>
                      <a:pt x="141" y="212"/>
                      <a:pt x="141" y="212"/>
                    </a:cubicBezTo>
                    <a:cubicBezTo>
                      <a:pt x="0" y="212"/>
                      <a:pt x="0" y="212"/>
                      <a:pt x="0" y="212"/>
                    </a:cubicBezTo>
                    <a:cubicBezTo>
                      <a:pt x="0" y="35"/>
                      <a:pt x="0" y="35"/>
                      <a:pt x="0" y="35"/>
                    </a:cubicBezTo>
                    <a:cubicBezTo>
                      <a:pt x="0" y="16"/>
                      <a:pt x="16" y="0"/>
                      <a:pt x="3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1" name="Freeform 74">
                <a:extLst>
                  <a:ext uri="{FF2B5EF4-FFF2-40B4-BE49-F238E27FC236}">
                    <a16:creationId xmlns:a16="http://schemas.microsoft.com/office/drawing/2014/main" id="{1E4D69DF-AA6B-4820-92E8-78C53115DEF3}"/>
                  </a:ext>
                </a:extLst>
              </p:cNvPr>
              <p:cNvSpPr>
                <a:spLocks/>
              </p:cNvSpPr>
              <p:nvPr/>
            </p:nvSpPr>
            <p:spPr bwMode="auto">
              <a:xfrm>
                <a:off x="3654425" y="2919413"/>
                <a:ext cx="228600" cy="152400"/>
              </a:xfrm>
              <a:custGeom>
                <a:avLst/>
                <a:gdLst>
                  <a:gd name="T0" fmla="*/ 71 w 106"/>
                  <a:gd name="T1" fmla="*/ 71 h 71"/>
                  <a:gd name="T2" fmla="*/ 35 w 106"/>
                  <a:gd name="T3" fmla="*/ 71 h 71"/>
                  <a:gd name="T4" fmla="*/ 0 w 106"/>
                  <a:gd name="T5" fmla="*/ 36 h 71"/>
                  <a:gd name="T6" fmla="*/ 35 w 106"/>
                  <a:gd name="T7" fmla="*/ 0 h 71"/>
                  <a:gd name="T8" fmla="*/ 71 w 106"/>
                  <a:gd name="T9" fmla="*/ 0 h 71"/>
                  <a:gd name="T10" fmla="*/ 106 w 106"/>
                  <a:gd name="T11" fmla="*/ 36 h 71"/>
                  <a:gd name="T12" fmla="*/ 71 w 106"/>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06" h="71">
                    <a:moveTo>
                      <a:pt x="71" y="71"/>
                    </a:moveTo>
                    <a:cubicBezTo>
                      <a:pt x="35" y="71"/>
                      <a:pt x="35" y="71"/>
                      <a:pt x="35" y="71"/>
                    </a:cubicBezTo>
                    <a:cubicBezTo>
                      <a:pt x="16" y="71"/>
                      <a:pt x="0" y="55"/>
                      <a:pt x="0" y="36"/>
                    </a:cubicBezTo>
                    <a:cubicBezTo>
                      <a:pt x="0" y="16"/>
                      <a:pt x="16" y="0"/>
                      <a:pt x="35" y="0"/>
                    </a:cubicBezTo>
                    <a:cubicBezTo>
                      <a:pt x="71" y="0"/>
                      <a:pt x="71" y="0"/>
                      <a:pt x="71" y="0"/>
                    </a:cubicBezTo>
                    <a:cubicBezTo>
                      <a:pt x="90" y="0"/>
                      <a:pt x="106" y="16"/>
                      <a:pt x="106" y="36"/>
                    </a:cubicBezTo>
                    <a:cubicBezTo>
                      <a:pt x="106" y="55"/>
                      <a:pt x="90" y="71"/>
                      <a:pt x="71"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2" name="Freeform 75">
                <a:extLst>
                  <a:ext uri="{FF2B5EF4-FFF2-40B4-BE49-F238E27FC236}">
                    <a16:creationId xmlns:a16="http://schemas.microsoft.com/office/drawing/2014/main" id="{B2A6A126-5C24-4E64-BBDE-4C5E7D8C33D2}"/>
                  </a:ext>
                </a:extLst>
              </p:cNvPr>
              <p:cNvSpPr>
                <a:spLocks/>
              </p:cNvSpPr>
              <p:nvPr/>
            </p:nvSpPr>
            <p:spPr bwMode="auto">
              <a:xfrm>
                <a:off x="3654425" y="3224213"/>
                <a:ext cx="228600" cy="149225"/>
              </a:xfrm>
              <a:custGeom>
                <a:avLst/>
                <a:gdLst>
                  <a:gd name="T0" fmla="*/ 71 w 106"/>
                  <a:gd name="T1" fmla="*/ 70 h 70"/>
                  <a:gd name="T2" fmla="*/ 35 w 106"/>
                  <a:gd name="T3" fmla="*/ 70 h 70"/>
                  <a:gd name="T4" fmla="*/ 0 w 106"/>
                  <a:gd name="T5" fmla="*/ 35 h 70"/>
                  <a:gd name="T6" fmla="*/ 35 w 106"/>
                  <a:gd name="T7" fmla="*/ 0 h 70"/>
                  <a:gd name="T8" fmla="*/ 71 w 106"/>
                  <a:gd name="T9" fmla="*/ 0 h 70"/>
                  <a:gd name="T10" fmla="*/ 106 w 106"/>
                  <a:gd name="T11" fmla="*/ 35 h 70"/>
                  <a:gd name="T12" fmla="*/ 71 w 106"/>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106" h="70">
                    <a:moveTo>
                      <a:pt x="71" y="70"/>
                    </a:moveTo>
                    <a:cubicBezTo>
                      <a:pt x="35" y="70"/>
                      <a:pt x="35" y="70"/>
                      <a:pt x="35" y="70"/>
                    </a:cubicBezTo>
                    <a:cubicBezTo>
                      <a:pt x="16" y="70"/>
                      <a:pt x="0" y="54"/>
                      <a:pt x="0" y="35"/>
                    </a:cubicBezTo>
                    <a:cubicBezTo>
                      <a:pt x="0" y="15"/>
                      <a:pt x="16" y="0"/>
                      <a:pt x="35" y="0"/>
                    </a:cubicBezTo>
                    <a:cubicBezTo>
                      <a:pt x="71" y="0"/>
                      <a:pt x="71" y="0"/>
                      <a:pt x="71" y="0"/>
                    </a:cubicBezTo>
                    <a:cubicBezTo>
                      <a:pt x="90" y="0"/>
                      <a:pt x="106" y="15"/>
                      <a:pt x="106" y="35"/>
                    </a:cubicBezTo>
                    <a:cubicBezTo>
                      <a:pt x="106" y="54"/>
                      <a:pt x="90" y="70"/>
                      <a:pt x="71"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3" name="Freeform 76">
                <a:extLst>
                  <a:ext uri="{FF2B5EF4-FFF2-40B4-BE49-F238E27FC236}">
                    <a16:creationId xmlns:a16="http://schemas.microsoft.com/office/drawing/2014/main" id="{CE53008D-2845-4F68-B3A3-B9BC465243E4}"/>
                  </a:ext>
                </a:extLst>
              </p:cNvPr>
              <p:cNvSpPr>
                <a:spLocks/>
              </p:cNvSpPr>
              <p:nvPr/>
            </p:nvSpPr>
            <p:spPr bwMode="auto">
              <a:xfrm>
                <a:off x="3654425" y="3525838"/>
                <a:ext cx="228600" cy="152400"/>
              </a:xfrm>
              <a:custGeom>
                <a:avLst/>
                <a:gdLst>
                  <a:gd name="T0" fmla="*/ 71 w 106"/>
                  <a:gd name="T1" fmla="*/ 71 h 71"/>
                  <a:gd name="T2" fmla="*/ 35 w 106"/>
                  <a:gd name="T3" fmla="*/ 71 h 71"/>
                  <a:gd name="T4" fmla="*/ 0 w 106"/>
                  <a:gd name="T5" fmla="*/ 35 h 71"/>
                  <a:gd name="T6" fmla="*/ 35 w 106"/>
                  <a:gd name="T7" fmla="*/ 0 h 71"/>
                  <a:gd name="T8" fmla="*/ 71 w 106"/>
                  <a:gd name="T9" fmla="*/ 0 h 71"/>
                  <a:gd name="T10" fmla="*/ 106 w 106"/>
                  <a:gd name="T11" fmla="*/ 35 h 71"/>
                  <a:gd name="T12" fmla="*/ 71 w 106"/>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06" h="71">
                    <a:moveTo>
                      <a:pt x="71" y="71"/>
                    </a:moveTo>
                    <a:cubicBezTo>
                      <a:pt x="35" y="71"/>
                      <a:pt x="35" y="71"/>
                      <a:pt x="35" y="71"/>
                    </a:cubicBezTo>
                    <a:cubicBezTo>
                      <a:pt x="16" y="71"/>
                      <a:pt x="0" y="55"/>
                      <a:pt x="0" y="35"/>
                    </a:cubicBezTo>
                    <a:cubicBezTo>
                      <a:pt x="0" y="16"/>
                      <a:pt x="16" y="0"/>
                      <a:pt x="35" y="0"/>
                    </a:cubicBezTo>
                    <a:cubicBezTo>
                      <a:pt x="71" y="0"/>
                      <a:pt x="71" y="0"/>
                      <a:pt x="71" y="0"/>
                    </a:cubicBezTo>
                    <a:cubicBezTo>
                      <a:pt x="90" y="0"/>
                      <a:pt x="106" y="16"/>
                      <a:pt x="106" y="35"/>
                    </a:cubicBezTo>
                    <a:cubicBezTo>
                      <a:pt x="106" y="55"/>
                      <a:pt x="90" y="71"/>
                      <a:pt x="71"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4" name="Freeform 77">
                <a:extLst>
                  <a:ext uri="{FF2B5EF4-FFF2-40B4-BE49-F238E27FC236}">
                    <a16:creationId xmlns:a16="http://schemas.microsoft.com/office/drawing/2014/main" id="{04F601EB-FEFA-4418-9401-6C334CB242A9}"/>
                  </a:ext>
                </a:extLst>
              </p:cNvPr>
              <p:cNvSpPr>
                <a:spLocks/>
              </p:cNvSpPr>
              <p:nvPr/>
            </p:nvSpPr>
            <p:spPr bwMode="auto">
              <a:xfrm>
                <a:off x="3654425" y="3829050"/>
                <a:ext cx="228600" cy="152400"/>
              </a:xfrm>
              <a:custGeom>
                <a:avLst/>
                <a:gdLst>
                  <a:gd name="T0" fmla="*/ 71 w 106"/>
                  <a:gd name="T1" fmla="*/ 71 h 71"/>
                  <a:gd name="T2" fmla="*/ 35 w 106"/>
                  <a:gd name="T3" fmla="*/ 71 h 71"/>
                  <a:gd name="T4" fmla="*/ 0 w 106"/>
                  <a:gd name="T5" fmla="*/ 35 h 71"/>
                  <a:gd name="T6" fmla="*/ 35 w 106"/>
                  <a:gd name="T7" fmla="*/ 0 h 71"/>
                  <a:gd name="T8" fmla="*/ 71 w 106"/>
                  <a:gd name="T9" fmla="*/ 0 h 71"/>
                  <a:gd name="T10" fmla="*/ 106 w 106"/>
                  <a:gd name="T11" fmla="*/ 35 h 71"/>
                  <a:gd name="T12" fmla="*/ 71 w 106"/>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06" h="71">
                    <a:moveTo>
                      <a:pt x="71" y="71"/>
                    </a:moveTo>
                    <a:cubicBezTo>
                      <a:pt x="35" y="71"/>
                      <a:pt x="35" y="71"/>
                      <a:pt x="35" y="71"/>
                    </a:cubicBezTo>
                    <a:cubicBezTo>
                      <a:pt x="16" y="71"/>
                      <a:pt x="0" y="55"/>
                      <a:pt x="0" y="35"/>
                    </a:cubicBezTo>
                    <a:cubicBezTo>
                      <a:pt x="0" y="16"/>
                      <a:pt x="16" y="0"/>
                      <a:pt x="35" y="0"/>
                    </a:cubicBezTo>
                    <a:cubicBezTo>
                      <a:pt x="71" y="0"/>
                      <a:pt x="71" y="0"/>
                      <a:pt x="71" y="0"/>
                    </a:cubicBezTo>
                    <a:cubicBezTo>
                      <a:pt x="90" y="0"/>
                      <a:pt x="106" y="16"/>
                      <a:pt x="106" y="35"/>
                    </a:cubicBezTo>
                    <a:cubicBezTo>
                      <a:pt x="106" y="55"/>
                      <a:pt x="90" y="71"/>
                      <a:pt x="71"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5" name="Freeform 78">
                <a:extLst>
                  <a:ext uri="{FF2B5EF4-FFF2-40B4-BE49-F238E27FC236}">
                    <a16:creationId xmlns:a16="http://schemas.microsoft.com/office/drawing/2014/main" id="{03EC6287-FEC4-4370-9950-024B94BF09DF}"/>
                  </a:ext>
                </a:extLst>
              </p:cNvPr>
              <p:cNvSpPr>
                <a:spLocks/>
              </p:cNvSpPr>
              <p:nvPr/>
            </p:nvSpPr>
            <p:spPr bwMode="auto">
              <a:xfrm>
                <a:off x="239713" y="2995613"/>
                <a:ext cx="373063" cy="150813"/>
              </a:xfrm>
              <a:custGeom>
                <a:avLst/>
                <a:gdLst>
                  <a:gd name="T0" fmla="*/ 138 w 173"/>
                  <a:gd name="T1" fmla="*/ 70 h 70"/>
                  <a:gd name="T2" fmla="*/ 36 w 173"/>
                  <a:gd name="T3" fmla="*/ 70 h 70"/>
                  <a:gd name="T4" fmla="*/ 0 w 173"/>
                  <a:gd name="T5" fmla="*/ 35 h 70"/>
                  <a:gd name="T6" fmla="*/ 36 w 173"/>
                  <a:gd name="T7" fmla="*/ 0 h 70"/>
                  <a:gd name="T8" fmla="*/ 138 w 173"/>
                  <a:gd name="T9" fmla="*/ 0 h 70"/>
                  <a:gd name="T10" fmla="*/ 173 w 173"/>
                  <a:gd name="T11" fmla="*/ 35 h 70"/>
                  <a:gd name="T12" fmla="*/ 138 w 173"/>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173" h="70">
                    <a:moveTo>
                      <a:pt x="138" y="70"/>
                    </a:moveTo>
                    <a:cubicBezTo>
                      <a:pt x="36" y="70"/>
                      <a:pt x="36" y="70"/>
                      <a:pt x="36" y="70"/>
                    </a:cubicBezTo>
                    <a:cubicBezTo>
                      <a:pt x="16" y="70"/>
                      <a:pt x="0" y="55"/>
                      <a:pt x="0" y="35"/>
                    </a:cubicBezTo>
                    <a:cubicBezTo>
                      <a:pt x="0" y="16"/>
                      <a:pt x="16" y="0"/>
                      <a:pt x="36" y="0"/>
                    </a:cubicBezTo>
                    <a:cubicBezTo>
                      <a:pt x="138" y="0"/>
                      <a:pt x="138" y="0"/>
                      <a:pt x="138" y="0"/>
                    </a:cubicBezTo>
                    <a:cubicBezTo>
                      <a:pt x="158" y="0"/>
                      <a:pt x="173" y="16"/>
                      <a:pt x="173" y="35"/>
                    </a:cubicBezTo>
                    <a:cubicBezTo>
                      <a:pt x="173" y="55"/>
                      <a:pt x="158" y="70"/>
                      <a:pt x="138"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6" name="Freeform 79">
                <a:extLst>
                  <a:ext uri="{FF2B5EF4-FFF2-40B4-BE49-F238E27FC236}">
                    <a16:creationId xmlns:a16="http://schemas.microsoft.com/office/drawing/2014/main" id="{5648E4F0-6EC7-4F90-8641-68C381BBB878}"/>
                  </a:ext>
                </a:extLst>
              </p:cNvPr>
              <p:cNvSpPr>
                <a:spLocks/>
              </p:cNvSpPr>
              <p:nvPr/>
            </p:nvSpPr>
            <p:spPr bwMode="auto">
              <a:xfrm>
                <a:off x="239713" y="2690813"/>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7" name="Freeform 80">
                <a:extLst>
                  <a:ext uri="{FF2B5EF4-FFF2-40B4-BE49-F238E27FC236}">
                    <a16:creationId xmlns:a16="http://schemas.microsoft.com/office/drawing/2014/main" id="{26744527-285B-4B15-8476-19EE07DD6676}"/>
                  </a:ext>
                </a:extLst>
              </p:cNvPr>
              <p:cNvSpPr>
                <a:spLocks/>
              </p:cNvSpPr>
              <p:nvPr/>
            </p:nvSpPr>
            <p:spPr bwMode="auto">
              <a:xfrm>
                <a:off x="239713" y="2389188"/>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8" name="Freeform 81">
                <a:extLst>
                  <a:ext uri="{FF2B5EF4-FFF2-40B4-BE49-F238E27FC236}">
                    <a16:creationId xmlns:a16="http://schemas.microsoft.com/office/drawing/2014/main" id="{49F7D9A2-AA37-402C-83E4-A52CCC6BC76E}"/>
                  </a:ext>
                </a:extLst>
              </p:cNvPr>
              <p:cNvSpPr>
                <a:spLocks/>
              </p:cNvSpPr>
              <p:nvPr/>
            </p:nvSpPr>
            <p:spPr bwMode="auto">
              <a:xfrm>
                <a:off x="239713" y="3298825"/>
                <a:ext cx="373063" cy="152400"/>
              </a:xfrm>
              <a:custGeom>
                <a:avLst/>
                <a:gdLst>
                  <a:gd name="T0" fmla="*/ 138 w 173"/>
                  <a:gd name="T1" fmla="*/ 71 h 71"/>
                  <a:gd name="T2" fmla="*/ 36 w 173"/>
                  <a:gd name="T3" fmla="*/ 71 h 71"/>
                  <a:gd name="T4" fmla="*/ 0 w 173"/>
                  <a:gd name="T5" fmla="*/ 35 h 71"/>
                  <a:gd name="T6" fmla="*/ 36 w 173"/>
                  <a:gd name="T7" fmla="*/ 0 h 71"/>
                  <a:gd name="T8" fmla="*/ 138 w 173"/>
                  <a:gd name="T9" fmla="*/ 0 h 71"/>
                  <a:gd name="T10" fmla="*/ 173 w 173"/>
                  <a:gd name="T11" fmla="*/ 35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5"/>
                    </a:cubicBezTo>
                    <a:cubicBezTo>
                      <a:pt x="0" y="16"/>
                      <a:pt x="16" y="0"/>
                      <a:pt x="36" y="0"/>
                    </a:cubicBezTo>
                    <a:cubicBezTo>
                      <a:pt x="138" y="0"/>
                      <a:pt x="138" y="0"/>
                      <a:pt x="138" y="0"/>
                    </a:cubicBezTo>
                    <a:cubicBezTo>
                      <a:pt x="158" y="0"/>
                      <a:pt x="173" y="16"/>
                      <a:pt x="173" y="35"/>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19" name="Freeform 82">
                <a:extLst>
                  <a:ext uri="{FF2B5EF4-FFF2-40B4-BE49-F238E27FC236}">
                    <a16:creationId xmlns:a16="http://schemas.microsoft.com/office/drawing/2014/main" id="{887F6D45-DDF9-4C64-BE1C-DC2F19B7E560}"/>
                  </a:ext>
                </a:extLst>
              </p:cNvPr>
              <p:cNvSpPr>
                <a:spLocks/>
              </p:cNvSpPr>
              <p:nvPr/>
            </p:nvSpPr>
            <p:spPr bwMode="auto">
              <a:xfrm>
                <a:off x="239713" y="3602038"/>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0" name="Freeform 83">
                <a:extLst>
                  <a:ext uri="{FF2B5EF4-FFF2-40B4-BE49-F238E27FC236}">
                    <a16:creationId xmlns:a16="http://schemas.microsoft.com/office/drawing/2014/main" id="{270DFA03-6C1D-4029-A17F-51BB5D9E04B4}"/>
                  </a:ext>
                </a:extLst>
              </p:cNvPr>
              <p:cNvSpPr>
                <a:spLocks/>
              </p:cNvSpPr>
              <p:nvPr/>
            </p:nvSpPr>
            <p:spPr bwMode="auto">
              <a:xfrm>
                <a:off x="239713" y="3903663"/>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1" name="Freeform 84">
                <a:extLst>
                  <a:ext uri="{FF2B5EF4-FFF2-40B4-BE49-F238E27FC236}">
                    <a16:creationId xmlns:a16="http://schemas.microsoft.com/office/drawing/2014/main" id="{CC6DA38E-FFB2-40F8-B981-95B4A64D7204}"/>
                  </a:ext>
                </a:extLst>
              </p:cNvPr>
              <p:cNvSpPr>
                <a:spLocks/>
              </p:cNvSpPr>
              <p:nvPr/>
            </p:nvSpPr>
            <p:spPr bwMode="auto">
              <a:xfrm>
                <a:off x="4033838" y="2914650"/>
                <a:ext cx="155575" cy="157163"/>
              </a:xfrm>
              <a:custGeom>
                <a:avLst/>
                <a:gdLst>
                  <a:gd name="T0" fmla="*/ 36 w 72"/>
                  <a:gd name="T1" fmla="*/ 73 h 73"/>
                  <a:gd name="T2" fmla="*/ 22 w 72"/>
                  <a:gd name="T3" fmla="*/ 70 h 73"/>
                  <a:gd name="T4" fmla="*/ 11 w 72"/>
                  <a:gd name="T5" fmla="*/ 63 h 73"/>
                  <a:gd name="T6" fmla="*/ 0 w 72"/>
                  <a:gd name="T7" fmla="*/ 38 h 73"/>
                  <a:gd name="T8" fmla="*/ 3 w 72"/>
                  <a:gd name="T9" fmla="*/ 24 h 73"/>
                  <a:gd name="T10" fmla="*/ 11 w 72"/>
                  <a:gd name="T11" fmla="*/ 13 h 73"/>
                  <a:gd name="T12" fmla="*/ 61 w 72"/>
                  <a:gd name="T13" fmla="*/ 13 h 73"/>
                  <a:gd name="T14" fmla="*/ 68 w 72"/>
                  <a:gd name="T15" fmla="*/ 24 h 73"/>
                  <a:gd name="T16" fmla="*/ 68 w 72"/>
                  <a:gd name="T17" fmla="*/ 51 h 73"/>
                  <a:gd name="T18" fmla="*/ 61 w 72"/>
                  <a:gd name="T19" fmla="*/ 63 h 73"/>
                  <a:gd name="T20" fmla="*/ 36 w 72"/>
                  <a:gd name="T21"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 h="73">
                    <a:moveTo>
                      <a:pt x="36" y="73"/>
                    </a:moveTo>
                    <a:cubicBezTo>
                      <a:pt x="31" y="73"/>
                      <a:pt x="27" y="72"/>
                      <a:pt x="22" y="70"/>
                    </a:cubicBezTo>
                    <a:cubicBezTo>
                      <a:pt x="18" y="68"/>
                      <a:pt x="14" y="66"/>
                      <a:pt x="11" y="63"/>
                    </a:cubicBezTo>
                    <a:cubicBezTo>
                      <a:pt x="4" y="56"/>
                      <a:pt x="1" y="47"/>
                      <a:pt x="0" y="38"/>
                    </a:cubicBezTo>
                    <a:cubicBezTo>
                      <a:pt x="1" y="33"/>
                      <a:pt x="1" y="29"/>
                      <a:pt x="3" y="24"/>
                    </a:cubicBezTo>
                    <a:cubicBezTo>
                      <a:pt x="5" y="20"/>
                      <a:pt x="7" y="16"/>
                      <a:pt x="11" y="13"/>
                    </a:cubicBezTo>
                    <a:cubicBezTo>
                      <a:pt x="25" y="0"/>
                      <a:pt x="47" y="0"/>
                      <a:pt x="61" y="13"/>
                    </a:cubicBezTo>
                    <a:cubicBezTo>
                      <a:pt x="64" y="16"/>
                      <a:pt x="67" y="20"/>
                      <a:pt x="68" y="24"/>
                    </a:cubicBezTo>
                    <a:cubicBezTo>
                      <a:pt x="72" y="33"/>
                      <a:pt x="72" y="43"/>
                      <a:pt x="68" y="51"/>
                    </a:cubicBezTo>
                    <a:cubicBezTo>
                      <a:pt x="66" y="55"/>
                      <a:pt x="64" y="59"/>
                      <a:pt x="61" y="63"/>
                    </a:cubicBezTo>
                    <a:cubicBezTo>
                      <a:pt x="54" y="69"/>
                      <a:pt x="45" y="73"/>
                      <a:pt x="36"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2" name="Freeform 85">
                <a:extLst>
                  <a:ext uri="{FF2B5EF4-FFF2-40B4-BE49-F238E27FC236}">
                    <a16:creationId xmlns:a16="http://schemas.microsoft.com/office/drawing/2014/main" id="{88AC5DDA-81E4-40A7-9AFD-30E2176A7610}"/>
                  </a:ext>
                </a:extLst>
              </p:cNvPr>
              <p:cNvSpPr>
                <a:spLocks/>
              </p:cNvSpPr>
              <p:nvPr/>
            </p:nvSpPr>
            <p:spPr bwMode="auto">
              <a:xfrm>
                <a:off x="4033838" y="3219450"/>
                <a:ext cx="152400" cy="153988"/>
              </a:xfrm>
              <a:custGeom>
                <a:avLst/>
                <a:gdLst>
                  <a:gd name="T0" fmla="*/ 36 w 71"/>
                  <a:gd name="T1" fmla="*/ 72 h 72"/>
                  <a:gd name="T2" fmla="*/ 11 w 71"/>
                  <a:gd name="T3" fmla="*/ 62 h 72"/>
                  <a:gd name="T4" fmla="*/ 6 w 71"/>
                  <a:gd name="T5" fmla="*/ 57 h 72"/>
                  <a:gd name="T6" fmla="*/ 3 w 71"/>
                  <a:gd name="T7" fmla="*/ 50 h 72"/>
                  <a:gd name="T8" fmla="*/ 1 w 71"/>
                  <a:gd name="T9" fmla="*/ 44 h 72"/>
                  <a:gd name="T10" fmla="*/ 0 w 71"/>
                  <a:gd name="T11" fmla="*/ 37 h 72"/>
                  <a:gd name="T12" fmla="*/ 3 w 71"/>
                  <a:gd name="T13" fmla="*/ 24 h 72"/>
                  <a:gd name="T14" fmla="*/ 11 w 71"/>
                  <a:gd name="T15" fmla="*/ 12 h 72"/>
                  <a:gd name="T16" fmla="*/ 43 w 71"/>
                  <a:gd name="T17" fmla="*/ 2 h 72"/>
                  <a:gd name="T18" fmla="*/ 49 w 71"/>
                  <a:gd name="T19" fmla="*/ 4 h 72"/>
                  <a:gd name="T20" fmla="*/ 56 w 71"/>
                  <a:gd name="T21" fmla="*/ 8 h 72"/>
                  <a:gd name="T22" fmla="*/ 61 w 71"/>
                  <a:gd name="T23" fmla="*/ 12 h 72"/>
                  <a:gd name="T24" fmla="*/ 71 w 71"/>
                  <a:gd name="T25" fmla="*/ 37 h 72"/>
                  <a:gd name="T26" fmla="*/ 70 w 71"/>
                  <a:gd name="T27" fmla="*/ 44 h 72"/>
                  <a:gd name="T28" fmla="*/ 68 w 71"/>
                  <a:gd name="T29" fmla="*/ 50 h 72"/>
                  <a:gd name="T30" fmla="*/ 65 w 71"/>
                  <a:gd name="T31" fmla="*/ 57 h 72"/>
                  <a:gd name="T32" fmla="*/ 61 w 71"/>
                  <a:gd name="T33" fmla="*/ 62 h 72"/>
                  <a:gd name="T34" fmla="*/ 56 w 71"/>
                  <a:gd name="T35" fmla="*/ 66 h 72"/>
                  <a:gd name="T36" fmla="*/ 49 w 71"/>
                  <a:gd name="T37" fmla="*/ 69 h 72"/>
                  <a:gd name="T38" fmla="*/ 43 w 71"/>
                  <a:gd name="T39" fmla="*/ 72 h 72"/>
                  <a:gd name="T40" fmla="*/ 36 w 71"/>
                  <a:gd name="T41"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1" h="72">
                    <a:moveTo>
                      <a:pt x="36" y="72"/>
                    </a:moveTo>
                    <a:cubicBezTo>
                      <a:pt x="26" y="72"/>
                      <a:pt x="17" y="68"/>
                      <a:pt x="11" y="62"/>
                    </a:cubicBezTo>
                    <a:cubicBezTo>
                      <a:pt x="6" y="57"/>
                      <a:pt x="6" y="57"/>
                      <a:pt x="6" y="57"/>
                    </a:cubicBezTo>
                    <a:cubicBezTo>
                      <a:pt x="5" y="55"/>
                      <a:pt x="4" y="53"/>
                      <a:pt x="3" y="50"/>
                    </a:cubicBezTo>
                    <a:cubicBezTo>
                      <a:pt x="2" y="48"/>
                      <a:pt x="2" y="46"/>
                      <a:pt x="1" y="44"/>
                    </a:cubicBezTo>
                    <a:cubicBezTo>
                      <a:pt x="1" y="42"/>
                      <a:pt x="1" y="39"/>
                      <a:pt x="0" y="37"/>
                    </a:cubicBezTo>
                    <a:cubicBezTo>
                      <a:pt x="1" y="32"/>
                      <a:pt x="1" y="28"/>
                      <a:pt x="3" y="24"/>
                    </a:cubicBezTo>
                    <a:cubicBezTo>
                      <a:pt x="5" y="19"/>
                      <a:pt x="8" y="15"/>
                      <a:pt x="11" y="12"/>
                    </a:cubicBezTo>
                    <a:cubicBezTo>
                      <a:pt x="19" y="4"/>
                      <a:pt x="31" y="0"/>
                      <a:pt x="43" y="2"/>
                    </a:cubicBezTo>
                    <a:cubicBezTo>
                      <a:pt x="45" y="3"/>
                      <a:pt x="47" y="3"/>
                      <a:pt x="49" y="4"/>
                    </a:cubicBezTo>
                    <a:cubicBezTo>
                      <a:pt x="51" y="5"/>
                      <a:pt x="54" y="6"/>
                      <a:pt x="56" y="8"/>
                    </a:cubicBezTo>
                    <a:cubicBezTo>
                      <a:pt x="57" y="9"/>
                      <a:pt x="59" y="10"/>
                      <a:pt x="61" y="12"/>
                    </a:cubicBezTo>
                    <a:cubicBezTo>
                      <a:pt x="67" y="19"/>
                      <a:pt x="71" y="28"/>
                      <a:pt x="71" y="37"/>
                    </a:cubicBezTo>
                    <a:cubicBezTo>
                      <a:pt x="71" y="39"/>
                      <a:pt x="71" y="42"/>
                      <a:pt x="70" y="44"/>
                    </a:cubicBezTo>
                    <a:cubicBezTo>
                      <a:pt x="70" y="46"/>
                      <a:pt x="69" y="48"/>
                      <a:pt x="68" y="50"/>
                    </a:cubicBezTo>
                    <a:cubicBezTo>
                      <a:pt x="67" y="53"/>
                      <a:pt x="66" y="55"/>
                      <a:pt x="65" y="57"/>
                    </a:cubicBezTo>
                    <a:cubicBezTo>
                      <a:pt x="61" y="62"/>
                      <a:pt x="61" y="62"/>
                      <a:pt x="61" y="62"/>
                    </a:cubicBezTo>
                    <a:cubicBezTo>
                      <a:pt x="56" y="66"/>
                      <a:pt x="56" y="66"/>
                      <a:pt x="56" y="66"/>
                    </a:cubicBezTo>
                    <a:cubicBezTo>
                      <a:pt x="54" y="68"/>
                      <a:pt x="51" y="69"/>
                      <a:pt x="49" y="69"/>
                    </a:cubicBezTo>
                    <a:cubicBezTo>
                      <a:pt x="47" y="70"/>
                      <a:pt x="45" y="71"/>
                      <a:pt x="43" y="72"/>
                    </a:cubicBezTo>
                    <a:cubicBezTo>
                      <a:pt x="40" y="72"/>
                      <a:pt x="38" y="72"/>
                      <a:pt x="36" y="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3" name="Freeform 86">
                <a:extLst>
                  <a:ext uri="{FF2B5EF4-FFF2-40B4-BE49-F238E27FC236}">
                    <a16:creationId xmlns:a16="http://schemas.microsoft.com/office/drawing/2014/main" id="{7B11BF30-77F7-45B9-A377-436E72B1CD8E}"/>
                  </a:ext>
                </a:extLst>
              </p:cNvPr>
              <p:cNvSpPr>
                <a:spLocks/>
              </p:cNvSpPr>
              <p:nvPr/>
            </p:nvSpPr>
            <p:spPr bwMode="auto">
              <a:xfrm>
                <a:off x="4027488" y="3522663"/>
                <a:ext cx="165100" cy="155575"/>
              </a:xfrm>
              <a:custGeom>
                <a:avLst/>
                <a:gdLst>
                  <a:gd name="T0" fmla="*/ 39 w 77"/>
                  <a:gd name="T1" fmla="*/ 73 h 73"/>
                  <a:gd name="T2" fmla="*/ 6 w 77"/>
                  <a:gd name="T3" fmla="*/ 51 h 73"/>
                  <a:gd name="T4" fmla="*/ 14 w 77"/>
                  <a:gd name="T5" fmla="*/ 12 h 73"/>
                  <a:gd name="T6" fmla="*/ 46 w 77"/>
                  <a:gd name="T7" fmla="*/ 3 h 73"/>
                  <a:gd name="T8" fmla="*/ 52 w 77"/>
                  <a:gd name="T9" fmla="*/ 5 h 73"/>
                  <a:gd name="T10" fmla="*/ 59 w 77"/>
                  <a:gd name="T11" fmla="*/ 8 h 73"/>
                  <a:gd name="T12" fmla="*/ 64 w 77"/>
                  <a:gd name="T13" fmla="*/ 12 h 73"/>
                  <a:gd name="T14" fmla="*/ 72 w 77"/>
                  <a:gd name="T15" fmla="*/ 51 h 73"/>
                  <a:gd name="T16" fmla="*/ 39 w 77"/>
                  <a:gd name="T17"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 h="73">
                    <a:moveTo>
                      <a:pt x="39" y="73"/>
                    </a:moveTo>
                    <a:cubicBezTo>
                      <a:pt x="24" y="73"/>
                      <a:pt x="11" y="64"/>
                      <a:pt x="6" y="51"/>
                    </a:cubicBezTo>
                    <a:cubicBezTo>
                      <a:pt x="0" y="37"/>
                      <a:pt x="4" y="22"/>
                      <a:pt x="14" y="12"/>
                    </a:cubicBezTo>
                    <a:cubicBezTo>
                      <a:pt x="22" y="4"/>
                      <a:pt x="34" y="0"/>
                      <a:pt x="46" y="3"/>
                    </a:cubicBezTo>
                    <a:cubicBezTo>
                      <a:pt x="48" y="3"/>
                      <a:pt x="50" y="4"/>
                      <a:pt x="52" y="5"/>
                    </a:cubicBezTo>
                    <a:cubicBezTo>
                      <a:pt x="54" y="5"/>
                      <a:pt x="57" y="7"/>
                      <a:pt x="59" y="8"/>
                    </a:cubicBezTo>
                    <a:cubicBezTo>
                      <a:pt x="60" y="9"/>
                      <a:pt x="62" y="11"/>
                      <a:pt x="64" y="12"/>
                    </a:cubicBezTo>
                    <a:cubicBezTo>
                      <a:pt x="74" y="22"/>
                      <a:pt x="77" y="37"/>
                      <a:pt x="72" y="51"/>
                    </a:cubicBezTo>
                    <a:cubicBezTo>
                      <a:pt x="66" y="64"/>
                      <a:pt x="53" y="73"/>
                      <a:pt x="39"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4" name="Freeform 87">
                <a:extLst>
                  <a:ext uri="{FF2B5EF4-FFF2-40B4-BE49-F238E27FC236}">
                    <a16:creationId xmlns:a16="http://schemas.microsoft.com/office/drawing/2014/main" id="{F81AE8EB-DE93-4110-9EEB-039B32C59B67}"/>
                  </a:ext>
                </a:extLst>
              </p:cNvPr>
              <p:cNvSpPr>
                <a:spLocks/>
              </p:cNvSpPr>
              <p:nvPr/>
            </p:nvSpPr>
            <p:spPr bwMode="auto">
              <a:xfrm>
                <a:off x="4032250" y="3822700"/>
                <a:ext cx="160338" cy="158750"/>
              </a:xfrm>
              <a:custGeom>
                <a:avLst/>
                <a:gdLst>
                  <a:gd name="T0" fmla="*/ 37 w 75"/>
                  <a:gd name="T1" fmla="*/ 74 h 74"/>
                  <a:gd name="T2" fmla="*/ 3 w 75"/>
                  <a:gd name="T3" fmla="*/ 45 h 74"/>
                  <a:gd name="T4" fmla="*/ 24 w 75"/>
                  <a:gd name="T5" fmla="*/ 6 h 74"/>
                  <a:gd name="T6" fmla="*/ 66 w 75"/>
                  <a:gd name="T7" fmla="*/ 19 h 74"/>
                  <a:gd name="T8" fmla="*/ 62 w 75"/>
                  <a:gd name="T9" fmla="*/ 64 h 74"/>
                  <a:gd name="T10" fmla="*/ 37 w 75"/>
                  <a:gd name="T11" fmla="*/ 74 h 74"/>
                </a:gdLst>
                <a:ahLst/>
                <a:cxnLst>
                  <a:cxn ang="0">
                    <a:pos x="T0" y="T1"/>
                  </a:cxn>
                  <a:cxn ang="0">
                    <a:pos x="T2" y="T3"/>
                  </a:cxn>
                  <a:cxn ang="0">
                    <a:pos x="T4" y="T5"/>
                  </a:cxn>
                  <a:cxn ang="0">
                    <a:pos x="T6" y="T7"/>
                  </a:cxn>
                  <a:cxn ang="0">
                    <a:pos x="T8" y="T9"/>
                  </a:cxn>
                  <a:cxn ang="0">
                    <a:pos x="T10" y="T11"/>
                  </a:cxn>
                </a:cxnLst>
                <a:rect l="0" t="0" r="r" b="b"/>
                <a:pathLst>
                  <a:path w="75" h="74">
                    <a:moveTo>
                      <a:pt x="37" y="74"/>
                    </a:moveTo>
                    <a:cubicBezTo>
                      <a:pt x="20" y="74"/>
                      <a:pt x="6" y="62"/>
                      <a:pt x="3" y="45"/>
                    </a:cubicBezTo>
                    <a:cubicBezTo>
                      <a:pt x="0" y="29"/>
                      <a:pt x="8" y="13"/>
                      <a:pt x="24" y="6"/>
                    </a:cubicBezTo>
                    <a:cubicBezTo>
                      <a:pt x="39" y="0"/>
                      <a:pt x="57" y="6"/>
                      <a:pt x="66" y="19"/>
                    </a:cubicBezTo>
                    <a:cubicBezTo>
                      <a:pt x="75" y="33"/>
                      <a:pt x="74" y="52"/>
                      <a:pt x="62" y="64"/>
                    </a:cubicBezTo>
                    <a:cubicBezTo>
                      <a:pt x="55" y="70"/>
                      <a:pt x="46" y="74"/>
                      <a:pt x="3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5" name="Oval 88">
                <a:extLst>
                  <a:ext uri="{FF2B5EF4-FFF2-40B4-BE49-F238E27FC236}">
                    <a16:creationId xmlns:a16="http://schemas.microsoft.com/office/drawing/2014/main" id="{62119960-2D40-4123-A874-4CCB4E24806A}"/>
                  </a:ext>
                </a:extLst>
              </p:cNvPr>
              <p:cNvSpPr>
                <a:spLocks noChangeArrowheads="1"/>
              </p:cNvSpPr>
              <p:nvPr/>
            </p:nvSpPr>
            <p:spPr bwMode="auto">
              <a:xfrm>
                <a:off x="765175" y="2389188"/>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6" name="Oval 89">
                <a:extLst>
                  <a:ext uri="{FF2B5EF4-FFF2-40B4-BE49-F238E27FC236}">
                    <a16:creationId xmlns:a16="http://schemas.microsoft.com/office/drawing/2014/main" id="{1D5F55DB-FEE7-44AD-8D91-9FEE8816B78E}"/>
                  </a:ext>
                </a:extLst>
              </p:cNvPr>
              <p:cNvSpPr>
                <a:spLocks noChangeArrowheads="1"/>
              </p:cNvSpPr>
              <p:nvPr/>
            </p:nvSpPr>
            <p:spPr bwMode="auto">
              <a:xfrm>
                <a:off x="2817813" y="1327150"/>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7" name="Oval 90">
                <a:extLst>
                  <a:ext uri="{FF2B5EF4-FFF2-40B4-BE49-F238E27FC236}">
                    <a16:creationId xmlns:a16="http://schemas.microsoft.com/office/drawing/2014/main" id="{C46F78F7-7D95-4C9D-AE51-79A170894F51}"/>
                  </a:ext>
                </a:extLst>
              </p:cNvPr>
              <p:cNvSpPr>
                <a:spLocks noChangeArrowheads="1"/>
              </p:cNvSpPr>
              <p:nvPr/>
            </p:nvSpPr>
            <p:spPr bwMode="auto">
              <a:xfrm>
                <a:off x="765175" y="2690813"/>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8" name="Oval 91">
                <a:extLst>
                  <a:ext uri="{FF2B5EF4-FFF2-40B4-BE49-F238E27FC236}">
                    <a16:creationId xmlns:a16="http://schemas.microsoft.com/office/drawing/2014/main" id="{CDD4BF60-28BA-4B81-AD17-4FBC874748D2}"/>
                  </a:ext>
                </a:extLst>
              </p:cNvPr>
              <p:cNvSpPr>
                <a:spLocks noChangeArrowheads="1"/>
              </p:cNvSpPr>
              <p:nvPr/>
            </p:nvSpPr>
            <p:spPr bwMode="auto">
              <a:xfrm>
                <a:off x="765175" y="2995613"/>
                <a:ext cx="152400" cy="1508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29" name="Oval 92">
                <a:extLst>
                  <a:ext uri="{FF2B5EF4-FFF2-40B4-BE49-F238E27FC236}">
                    <a16:creationId xmlns:a16="http://schemas.microsoft.com/office/drawing/2014/main" id="{18A52EC8-3929-4BD9-999F-AFD844CD99B7}"/>
                  </a:ext>
                </a:extLst>
              </p:cNvPr>
              <p:cNvSpPr>
                <a:spLocks noChangeArrowheads="1"/>
              </p:cNvSpPr>
              <p:nvPr/>
            </p:nvSpPr>
            <p:spPr bwMode="auto">
              <a:xfrm>
                <a:off x="765175" y="3298825"/>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30" name="Oval 93">
                <a:extLst>
                  <a:ext uri="{FF2B5EF4-FFF2-40B4-BE49-F238E27FC236}">
                    <a16:creationId xmlns:a16="http://schemas.microsoft.com/office/drawing/2014/main" id="{EDFFCEFF-8983-4B4C-A937-4096638C2B43}"/>
                  </a:ext>
                </a:extLst>
              </p:cNvPr>
              <p:cNvSpPr>
                <a:spLocks noChangeArrowheads="1"/>
              </p:cNvSpPr>
              <p:nvPr/>
            </p:nvSpPr>
            <p:spPr bwMode="auto">
              <a:xfrm>
                <a:off x="765175" y="3602038"/>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31" name="Oval 94">
                <a:extLst>
                  <a:ext uri="{FF2B5EF4-FFF2-40B4-BE49-F238E27FC236}">
                    <a16:creationId xmlns:a16="http://schemas.microsoft.com/office/drawing/2014/main" id="{E1DF6EDF-531B-4A87-9519-DC1E7FC84E06}"/>
                  </a:ext>
                </a:extLst>
              </p:cNvPr>
              <p:cNvSpPr>
                <a:spLocks noChangeArrowheads="1"/>
              </p:cNvSpPr>
              <p:nvPr/>
            </p:nvSpPr>
            <p:spPr bwMode="auto">
              <a:xfrm>
                <a:off x="765175" y="3903663"/>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32" name="Freeform 95">
                <a:extLst>
                  <a:ext uri="{FF2B5EF4-FFF2-40B4-BE49-F238E27FC236}">
                    <a16:creationId xmlns:a16="http://schemas.microsoft.com/office/drawing/2014/main" id="{6FA5723E-FD24-4B5B-8427-F9E683509C2E}"/>
                  </a:ext>
                </a:extLst>
              </p:cNvPr>
              <p:cNvSpPr>
                <a:spLocks/>
              </p:cNvSpPr>
              <p:nvPr/>
            </p:nvSpPr>
            <p:spPr bwMode="auto">
              <a:xfrm>
                <a:off x="3425825" y="2427288"/>
                <a:ext cx="989013" cy="303213"/>
              </a:xfrm>
              <a:custGeom>
                <a:avLst/>
                <a:gdLst>
                  <a:gd name="T0" fmla="*/ 459 w 459"/>
                  <a:gd name="T1" fmla="*/ 141 h 141"/>
                  <a:gd name="T2" fmla="*/ 0 w 459"/>
                  <a:gd name="T3" fmla="*/ 141 h 141"/>
                  <a:gd name="T4" fmla="*/ 16 w 459"/>
                  <a:gd name="T5" fmla="*/ 123 h 141"/>
                  <a:gd name="T6" fmla="*/ 112 w 459"/>
                  <a:gd name="T7" fmla="*/ 20 h 141"/>
                  <a:gd name="T8" fmla="*/ 158 w 459"/>
                  <a:gd name="T9" fmla="*/ 0 h 141"/>
                  <a:gd name="T10" fmla="*/ 300 w 459"/>
                  <a:gd name="T11" fmla="*/ 0 h 141"/>
                  <a:gd name="T12" fmla="*/ 347 w 459"/>
                  <a:gd name="T13" fmla="*/ 21 h 141"/>
                  <a:gd name="T14" fmla="*/ 443 w 459"/>
                  <a:gd name="T15" fmla="*/ 123 h 141"/>
                  <a:gd name="T16" fmla="*/ 459 w 459"/>
                  <a:gd name="T17" fmla="*/ 141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141">
                    <a:moveTo>
                      <a:pt x="459" y="141"/>
                    </a:moveTo>
                    <a:cubicBezTo>
                      <a:pt x="0" y="141"/>
                      <a:pt x="0" y="141"/>
                      <a:pt x="0" y="141"/>
                    </a:cubicBezTo>
                    <a:cubicBezTo>
                      <a:pt x="16" y="123"/>
                      <a:pt x="16" y="123"/>
                      <a:pt x="16" y="123"/>
                    </a:cubicBezTo>
                    <a:cubicBezTo>
                      <a:pt x="112" y="20"/>
                      <a:pt x="112" y="20"/>
                      <a:pt x="112" y="20"/>
                    </a:cubicBezTo>
                    <a:cubicBezTo>
                      <a:pt x="124" y="7"/>
                      <a:pt x="141" y="0"/>
                      <a:pt x="158" y="0"/>
                    </a:cubicBezTo>
                    <a:cubicBezTo>
                      <a:pt x="300" y="0"/>
                      <a:pt x="300" y="0"/>
                      <a:pt x="300" y="0"/>
                    </a:cubicBezTo>
                    <a:cubicBezTo>
                      <a:pt x="318" y="0"/>
                      <a:pt x="335" y="8"/>
                      <a:pt x="347" y="21"/>
                    </a:cubicBezTo>
                    <a:cubicBezTo>
                      <a:pt x="443" y="123"/>
                      <a:pt x="443" y="123"/>
                      <a:pt x="443" y="123"/>
                    </a:cubicBezTo>
                    <a:lnTo>
                      <a:pt x="459" y="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nvGrpSpPr>
            <p:cNvPr id="30" name="Group 29">
              <a:extLst>
                <a:ext uri="{FF2B5EF4-FFF2-40B4-BE49-F238E27FC236}">
                  <a16:creationId xmlns:a16="http://schemas.microsoft.com/office/drawing/2014/main" id="{C7D35E34-3D76-4ADC-B149-C0593FAF00E0}"/>
                </a:ext>
              </a:extLst>
            </p:cNvPr>
            <p:cNvGrpSpPr/>
            <p:nvPr/>
          </p:nvGrpSpPr>
          <p:grpSpPr>
            <a:xfrm>
              <a:off x="7994409" y="4153850"/>
              <a:ext cx="1846277" cy="1791779"/>
              <a:chOff x="4763" y="4763"/>
              <a:chExt cx="4410075" cy="4279900"/>
            </a:xfrm>
            <a:solidFill>
              <a:schemeClr val="tx1">
                <a:lumMod val="75000"/>
                <a:lumOff val="25000"/>
              </a:schemeClr>
            </a:solidFill>
          </p:grpSpPr>
          <p:sp>
            <p:nvSpPr>
              <p:cNvPr id="31" name="Freeform 45">
                <a:extLst>
                  <a:ext uri="{FF2B5EF4-FFF2-40B4-BE49-F238E27FC236}">
                    <a16:creationId xmlns:a16="http://schemas.microsoft.com/office/drawing/2014/main" id="{60126105-2DFE-4F29-816D-11E477303380}"/>
                  </a:ext>
                </a:extLst>
              </p:cNvPr>
              <p:cNvSpPr>
                <a:spLocks/>
              </p:cNvSpPr>
              <p:nvPr/>
            </p:nvSpPr>
            <p:spPr bwMode="auto">
              <a:xfrm>
                <a:off x="3273425" y="2690813"/>
                <a:ext cx="1141413" cy="1593850"/>
              </a:xfrm>
              <a:custGeom>
                <a:avLst/>
                <a:gdLst>
                  <a:gd name="T0" fmla="*/ 530 w 530"/>
                  <a:gd name="T1" fmla="*/ 18 h 742"/>
                  <a:gd name="T2" fmla="*/ 530 w 530"/>
                  <a:gd name="T3" fmla="*/ 707 h 742"/>
                  <a:gd name="T4" fmla="*/ 495 w 530"/>
                  <a:gd name="T5" fmla="*/ 742 h 742"/>
                  <a:gd name="T6" fmla="*/ 0 w 530"/>
                  <a:gd name="T7" fmla="*/ 742 h 742"/>
                  <a:gd name="T8" fmla="*/ 0 w 530"/>
                  <a:gd name="T9" fmla="*/ 0 h 742"/>
                  <a:gd name="T10" fmla="*/ 71 w 530"/>
                  <a:gd name="T11" fmla="*/ 0 h 742"/>
                  <a:gd name="T12" fmla="*/ 71 w 530"/>
                  <a:gd name="T13" fmla="*/ 18 h 742"/>
                  <a:gd name="T14" fmla="*/ 87 w 530"/>
                  <a:gd name="T15" fmla="*/ 0 h 742"/>
                  <a:gd name="T16" fmla="*/ 514 w 530"/>
                  <a:gd name="T17" fmla="*/ 0 h 742"/>
                  <a:gd name="T18" fmla="*/ 530 w 530"/>
                  <a:gd name="T19" fmla="*/ 18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0" h="742">
                    <a:moveTo>
                      <a:pt x="530" y="18"/>
                    </a:moveTo>
                    <a:cubicBezTo>
                      <a:pt x="530" y="707"/>
                      <a:pt x="530" y="707"/>
                      <a:pt x="530" y="707"/>
                    </a:cubicBezTo>
                    <a:cubicBezTo>
                      <a:pt x="530" y="726"/>
                      <a:pt x="514" y="742"/>
                      <a:pt x="495" y="742"/>
                    </a:cubicBezTo>
                    <a:cubicBezTo>
                      <a:pt x="0" y="742"/>
                      <a:pt x="0" y="742"/>
                      <a:pt x="0" y="742"/>
                    </a:cubicBezTo>
                    <a:cubicBezTo>
                      <a:pt x="0" y="0"/>
                      <a:pt x="0" y="0"/>
                      <a:pt x="0" y="0"/>
                    </a:cubicBezTo>
                    <a:cubicBezTo>
                      <a:pt x="71" y="0"/>
                      <a:pt x="71" y="0"/>
                      <a:pt x="71" y="0"/>
                    </a:cubicBezTo>
                    <a:cubicBezTo>
                      <a:pt x="71" y="18"/>
                      <a:pt x="71" y="18"/>
                      <a:pt x="71" y="18"/>
                    </a:cubicBezTo>
                    <a:cubicBezTo>
                      <a:pt x="87" y="0"/>
                      <a:pt x="87" y="0"/>
                      <a:pt x="87" y="0"/>
                    </a:cubicBezTo>
                    <a:cubicBezTo>
                      <a:pt x="514" y="0"/>
                      <a:pt x="514" y="0"/>
                      <a:pt x="514" y="0"/>
                    </a:cubicBezTo>
                    <a:lnTo>
                      <a:pt x="530" y="18"/>
                    </a:ln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2" name="Freeform 46">
                <a:extLst>
                  <a:ext uri="{FF2B5EF4-FFF2-40B4-BE49-F238E27FC236}">
                    <a16:creationId xmlns:a16="http://schemas.microsoft.com/office/drawing/2014/main" id="{7BD0CF8F-E33C-4272-AB6C-42FBFCA33A15}"/>
                  </a:ext>
                </a:extLst>
              </p:cNvPr>
              <p:cNvSpPr>
                <a:spLocks/>
              </p:cNvSpPr>
              <p:nvPr/>
            </p:nvSpPr>
            <p:spPr bwMode="auto">
              <a:xfrm>
                <a:off x="1525588" y="833438"/>
                <a:ext cx="152400" cy="608013"/>
              </a:xfrm>
              <a:custGeom>
                <a:avLst/>
                <a:gdLst>
                  <a:gd name="T0" fmla="*/ 36 w 71"/>
                  <a:gd name="T1" fmla="*/ 283 h 283"/>
                  <a:gd name="T2" fmla="*/ 0 w 71"/>
                  <a:gd name="T3" fmla="*/ 248 h 283"/>
                  <a:gd name="T4" fmla="*/ 0 w 71"/>
                  <a:gd name="T5" fmla="*/ 36 h 283"/>
                  <a:gd name="T6" fmla="*/ 36 w 71"/>
                  <a:gd name="T7" fmla="*/ 0 h 283"/>
                  <a:gd name="T8" fmla="*/ 71 w 71"/>
                  <a:gd name="T9" fmla="*/ 36 h 283"/>
                  <a:gd name="T10" fmla="*/ 71 w 71"/>
                  <a:gd name="T11" fmla="*/ 248 h 283"/>
                  <a:gd name="T12" fmla="*/ 36 w 71"/>
                  <a:gd name="T13" fmla="*/ 283 h 283"/>
                </a:gdLst>
                <a:ahLst/>
                <a:cxnLst>
                  <a:cxn ang="0">
                    <a:pos x="T0" y="T1"/>
                  </a:cxn>
                  <a:cxn ang="0">
                    <a:pos x="T2" y="T3"/>
                  </a:cxn>
                  <a:cxn ang="0">
                    <a:pos x="T4" y="T5"/>
                  </a:cxn>
                  <a:cxn ang="0">
                    <a:pos x="T6" y="T7"/>
                  </a:cxn>
                  <a:cxn ang="0">
                    <a:pos x="T8" y="T9"/>
                  </a:cxn>
                  <a:cxn ang="0">
                    <a:pos x="T10" y="T11"/>
                  </a:cxn>
                  <a:cxn ang="0">
                    <a:pos x="T12" y="T13"/>
                  </a:cxn>
                </a:cxnLst>
                <a:rect l="0" t="0" r="r" b="b"/>
                <a:pathLst>
                  <a:path w="71" h="283">
                    <a:moveTo>
                      <a:pt x="36" y="283"/>
                    </a:moveTo>
                    <a:cubicBezTo>
                      <a:pt x="16" y="283"/>
                      <a:pt x="0" y="267"/>
                      <a:pt x="0" y="248"/>
                    </a:cubicBezTo>
                    <a:cubicBezTo>
                      <a:pt x="0" y="36"/>
                      <a:pt x="0" y="36"/>
                      <a:pt x="0" y="36"/>
                    </a:cubicBezTo>
                    <a:cubicBezTo>
                      <a:pt x="0" y="16"/>
                      <a:pt x="16" y="0"/>
                      <a:pt x="36" y="0"/>
                    </a:cubicBezTo>
                    <a:cubicBezTo>
                      <a:pt x="55" y="0"/>
                      <a:pt x="71" y="16"/>
                      <a:pt x="71" y="36"/>
                    </a:cubicBezTo>
                    <a:cubicBezTo>
                      <a:pt x="71" y="248"/>
                      <a:pt x="71" y="248"/>
                      <a:pt x="71" y="248"/>
                    </a:cubicBezTo>
                    <a:cubicBezTo>
                      <a:pt x="71" y="267"/>
                      <a:pt x="55" y="283"/>
                      <a:pt x="36" y="283"/>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3" name="Freeform 47">
                <a:extLst>
                  <a:ext uri="{FF2B5EF4-FFF2-40B4-BE49-F238E27FC236}">
                    <a16:creationId xmlns:a16="http://schemas.microsoft.com/office/drawing/2014/main" id="{EB8AB67D-4CB6-40CB-978D-3C1832C10612}"/>
                  </a:ext>
                </a:extLst>
              </p:cNvPr>
              <p:cNvSpPr>
                <a:spLocks/>
              </p:cNvSpPr>
              <p:nvPr/>
            </p:nvSpPr>
            <p:spPr bwMode="auto">
              <a:xfrm>
                <a:off x="1217613" y="1366838"/>
                <a:ext cx="768350" cy="377825"/>
              </a:xfrm>
              <a:custGeom>
                <a:avLst/>
                <a:gdLst>
                  <a:gd name="T0" fmla="*/ 357 w 357"/>
                  <a:gd name="T1" fmla="*/ 176 h 176"/>
                  <a:gd name="T2" fmla="*/ 0 w 357"/>
                  <a:gd name="T3" fmla="*/ 176 h 176"/>
                  <a:gd name="T4" fmla="*/ 179 w 357"/>
                  <a:gd name="T5" fmla="*/ 0 h 176"/>
                  <a:gd name="T6" fmla="*/ 357 w 357"/>
                  <a:gd name="T7" fmla="*/ 176 h 176"/>
                </a:gdLst>
                <a:ahLst/>
                <a:cxnLst>
                  <a:cxn ang="0">
                    <a:pos x="T0" y="T1"/>
                  </a:cxn>
                  <a:cxn ang="0">
                    <a:pos x="T2" y="T3"/>
                  </a:cxn>
                  <a:cxn ang="0">
                    <a:pos x="T4" y="T5"/>
                  </a:cxn>
                  <a:cxn ang="0">
                    <a:pos x="T6" y="T7"/>
                  </a:cxn>
                </a:cxnLst>
                <a:rect l="0" t="0" r="r" b="b"/>
                <a:pathLst>
                  <a:path w="357" h="176">
                    <a:moveTo>
                      <a:pt x="357" y="176"/>
                    </a:moveTo>
                    <a:cubicBezTo>
                      <a:pt x="0" y="176"/>
                      <a:pt x="0" y="176"/>
                      <a:pt x="0" y="176"/>
                    </a:cubicBezTo>
                    <a:cubicBezTo>
                      <a:pt x="5" y="80"/>
                      <a:pt x="82" y="3"/>
                      <a:pt x="179" y="0"/>
                    </a:cubicBezTo>
                    <a:cubicBezTo>
                      <a:pt x="275" y="3"/>
                      <a:pt x="352" y="80"/>
                      <a:pt x="357" y="176"/>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4" name="Freeform 48">
                <a:extLst>
                  <a:ext uri="{FF2B5EF4-FFF2-40B4-BE49-F238E27FC236}">
                    <a16:creationId xmlns:a16="http://schemas.microsoft.com/office/drawing/2014/main" id="{DB2448BA-2FBE-4571-A66B-1246EB9B6FD2}"/>
                  </a:ext>
                </a:extLst>
              </p:cNvPr>
              <p:cNvSpPr>
                <a:spLocks/>
              </p:cNvSpPr>
              <p:nvPr/>
            </p:nvSpPr>
            <p:spPr bwMode="auto">
              <a:xfrm>
                <a:off x="309563" y="1858963"/>
                <a:ext cx="531813" cy="454025"/>
              </a:xfrm>
              <a:custGeom>
                <a:avLst/>
                <a:gdLst>
                  <a:gd name="T0" fmla="*/ 36 w 247"/>
                  <a:gd name="T1" fmla="*/ 0 h 212"/>
                  <a:gd name="T2" fmla="*/ 212 w 247"/>
                  <a:gd name="T3" fmla="*/ 0 h 212"/>
                  <a:gd name="T4" fmla="*/ 247 w 247"/>
                  <a:gd name="T5" fmla="*/ 35 h 212"/>
                  <a:gd name="T6" fmla="*/ 247 w 247"/>
                  <a:gd name="T7" fmla="*/ 212 h 212"/>
                  <a:gd name="T8" fmla="*/ 0 w 247"/>
                  <a:gd name="T9" fmla="*/ 212 h 212"/>
                  <a:gd name="T10" fmla="*/ 0 w 247"/>
                  <a:gd name="T11" fmla="*/ 35 h 212"/>
                  <a:gd name="T12" fmla="*/ 36 w 247"/>
                  <a:gd name="T13" fmla="*/ 0 h 212"/>
                </a:gdLst>
                <a:ahLst/>
                <a:cxnLst>
                  <a:cxn ang="0">
                    <a:pos x="T0" y="T1"/>
                  </a:cxn>
                  <a:cxn ang="0">
                    <a:pos x="T2" y="T3"/>
                  </a:cxn>
                  <a:cxn ang="0">
                    <a:pos x="T4" y="T5"/>
                  </a:cxn>
                  <a:cxn ang="0">
                    <a:pos x="T6" y="T7"/>
                  </a:cxn>
                  <a:cxn ang="0">
                    <a:pos x="T8" y="T9"/>
                  </a:cxn>
                  <a:cxn ang="0">
                    <a:pos x="T10" y="T11"/>
                  </a:cxn>
                  <a:cxn ang="0">
                    <a:pos x="T12" y="T13"/>
                  </a:cxn>
                </a:cxnLst>
                <a:rect l="0" t="0" r="r" b="b"/>
                <a:pathLst>
                  <a:path w="247" h="212">
                    <a:moveTo>
                      <a:pt x="36" y="0"/>
                    </a:moveTo>
                    <a:cubicBezTo>
                      <a:pt x="212" y="0"/>
                      <a:pt x="212" y="0"/>
                      <a:pt x="212" y="0"/>
                    </a:cubicBezTo>
                    <a:cubicBezTo>
                      <a:pt x="232" y="0"/>
                      <a:pt x="247" y="16"/>
                      <a:pt x="247" y="35"/>
                    </a:cubicBezTo>
                    <a:cubicBezTo>
                      <a:pt x="247" y="212"/>
                      <a:pt x="247" y="212"/>
                      <a:pt x="247" y="212"/>
                    </a:cubicBezTo>
                    <a:cubicBezTo>
                      <a:pt x="0" y="212"/>
                      <a:pt x="0" y="212"/>
                      <a:pt x="0" y="212"/>
                    </a:cubicBezTo>
                    <a:cubicBezTo>
                      <a:pt x="0" y="35"/>
                      <a:pt x="0" y="35"/>
                      <a:pt x="0" y="35"/>
                    </a:cubicBezTo>
                    <a:cubicBezTo>
                      <a:pt x="0" y="16"/>
                      <a:pt x="16" y="0"/>
                      <a:pt x="36" y="0"/>
                    </a:cubicBez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5" name="Freeform 49">
                <a:extLst>
                  <a:ext uri="{FF2B5EF4-FFF2-40B4-BE49-F238E27FC236}">
                    <a16:creationId xmlns:a16="http://schemas.microsoft.com/office/drawing/2014/main" id="{E7C2F817-9754-44B9-A17B-F7A675BD7171}"/>
                  </a:ext>
                </a:extLst>
              </p:cNvPr>
              <p:cNvSpPr>
                <a:spLocks/>
              </p:cNvSpPr>
              <p:nvPr/>
            </p:nvSpPr>
            <p:spPr bwMode="auto">
              <a:xfrm>
                <a:off x="2590800" y="342900"/>
                <a:ext cx="608013" cy="831850"/>
              </a:xfrm>
              <a:custGeom>
                <a:avLst/>
                <a:gdLst>
                  <a:gd name="T0" fmla="*/ 35 w 282"/>
                  <a:gd name="T1" fmla="*/ 0 h 388"/>
                  <a:gd name="T2" fmla="*/ 247 w 282"/>
                  <a:gd name="T3" fmla="*/ 0 h 388"/>
                  <a:gd name="T4" fmla="*/ 282 w 282"/>
                  <a:gd name="T5" fmla="*/ 35 h 388"/>
                  <a:gd name="T6" fmla="*/ 282 w 282"/>
                  <a:gd name="T7" fmla="*/ 353 h 388"/>
                  <a:gd name="T8" fmla="*/ 247 w 282"/>
                  <a:gd name="T9" fmla="*/ 388 h 388"/>
                  <a:gd name="T10" fmla="*/ 35 w 282"/>
                  <a:gd name="T11" fmla="*/ 388 h 388"/>
                  <a:gd name="T12" fmla="*/ 0 w 282"/>
                  <a:gd name="T13" fmla="*/ 353 h 388"/>
                  <a:gd name="T14" fmla="*/ 0 w 282"/>
                  <a:gd name="T15" fmla="*/ 35 h 388"/>
                  <a:gd name="T16" fmla="*/ 35 w 282"/>
                  <a:gd name="T17" fmla="*/ 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2" h="388">
                    <a:moveTo>
                      <a:pt x="35" y="0"/>
                    </a:moveTo>
                    <a:cubicBezTo>
                      <a:pt x="247" y="0"/>
                      <a:pt x="247" y="0"/>
                      <a:pt x="247" y="0"/>
                    </a:cubicBezTo>
                    <a:cubicBezTo>
                      <a:pt x="266" y="0"/>
                      <a:pt x="282" y="16"/>
                      <a:pt x="282" y="35"/>
                    </a:cubicBezTo>
                    <a:cubicBezTo>
                      <a:pt x="282" y="353"/>
                      <a:pt x="282" y="353"/>
                      <a:pt x="282" y="353"/>
                    </a:cubicBezTo>
                    <a:cubicBezTo>
                      <a:pt x="282" y="372"/>
                      <a:pt x="266" y="388"/>
                      <a:pt x="247" y="388"/>
                    </a:cubicBezTo>
                    <a:cubicBezTo>
                      <a:pt x="35" y="388"/>
                      <a:pt x="35" y="388"/>
                      <a:pt x="35" y="388"/>
                    </a:cubicBezTo>
                    <a:cubicBezTo>
                      <a:pt x="15" y="388"/>
                      <a:pt x="0" y="372"/>
                      <a:pt x="0" y="353"/>
                    </a:cubicBezTo>
                    <a:cubicBezTo>
                      <a:pt x="0" y="35"/>
                      <a:pt x="0" y="35"/>
                      <a:pt x="0" y="35"/>
                    </a:cubicBezTo>
                    <a:cubicBezTo>
                      <a:pt x="0" y="16"/>
                      <a:pt x="15" y="0"/>
                      <a:pt x="35" y="0"/>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6" name="Freeform 50">
                <a:extLst>
                  <a:ext uri="{FF2B5EF4-FFF2-40B4-BE49-F238E27FC236}">
                    <a16:creationId xmlns:a16="http://schemas.microsoft.com/office/drawing/2014/main" id="{D3E9B987-B246-491A-A919-67A38C43B4A3}"/>
                  </a:ext>
                </a:extLst>
              </p:cNvPr>
              <p:cNvSpPr>
                <a:spLocks/>
              </p:cNvSpPr>
              <p:nvPr/>
            </p:nvSpPr>
            <p:spPr bwMode="auto">
              <a:xfrm>
                <a:off x="2513013" y="1100138"/>
                <a:ext cx="760413" cy="1212850"/>
              </a:xfrm>
              <a:custGeom>
                <a:avLst/>
                <a:gdLst>
                  <a:gd name="T0" fmla="*/ 36 w 353"/>
                  <a:gd name="T1" fmla="*/ 0 h 565"/>
                  <a:gd name="T2" fmla="*/ 318 w 353"/>
                  <a:gd name="T3" fmla="*/ 0 h 565"/>
                  <a:gd name="T4" fmla="*/ 353 w 353"/>
                  <a:gd name="T5" fmla="*/ 35 h 565"/>
                  <a:gd name="T6" fmla="*/ 353 w 353"/>
                  <a:gd name="T7" fmla="*/ 530 h 565"/>
                  <a:gd name="T8" fmla="*/ 318 w 353"/>
                  <a:gd name="T9" fmla="*/ 565 h 565"/>
                  <a:gd name="T10" fmla="*/ 36 w 353"/>
                  <a:gd name="T11" fmla="*/ 565 h 565"/>
                  <a:gd name="T12" fmla="*/ 0 w 353"/>
                  <a:gd name="T13" fmla="*/ 530 h 565"/>
                  <a:gd name="T14" fmla="*/ 0 w 353"/>
                  <a:gd name="T15" fmla="*/ 35 h 565"/>
                  <a:gd name="T16" fmla="*/ 36 w 353"/>
                  <a:gd name="T17"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 h="565">
                    <a:moveTo>
                      <a:pt x="36" y="0"/>
                    </a:moveTo>
                    <a:cubicBezTo>
                      <a:pt x="318" y="0"/>
                      <a:pt x="318" y="0"/>
                      <a:pt x="318" y="0"/>
                    </a:cubicBezTo>
                    <a:cubicBezTo>
                      <a:pt x="338" y="0"/>
                      <a:pt x="353" y="16"/>
                      <a:pt x="353" y="35"/>
                    </a:cubicBezTo>
                    <a:cubicBezTo>
                      <a:pt x="353" y="530"/>
                      <a:pt x="353" y="530"/>
                      <a:pt x="353" y="530"/>
                    </a:cubicBezTo>
                    <a:cubicBezTo>
                      <a:pt x="353" y="549"/>
                      <a:pt x="338" y="565"/>
                      <a:pt x="318" y="565"/>
                    </a:cubicBezTo>
                    <a:cubicBezTo>
                      <a:pt x="36" y="565"/>
                      <a:pt x="36" y="565"/>
                      <a:pt x="36" y="565"/>
                    </a:cubicBezTo>
                    <a:cubicBezTo>
                      <a:pt x="16" y="565"/>
                      <a:pt x="0" y="549"/>
                      <a:pt x="0" y="530"/>
                    </a:cubicBezTo>
                    <a:cubicBezTo>
                      <a:pt x="0" y="35"/>
                      <a:pt x="0" y="35"/>
                      <a:pt x="0" y="35"/>
                    </a:cubicBezTo>
                    <a:cubicBezTo>
                      <a:pt x="0" y="16"/>
                      <a:pt x="16" y="0"/>
                      <a:pt x="36" y="0"/>
                    </a:cubicBez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7" name="Freeform 51">
                <a:extLst>
                  <a:ext uri="{FF2B5EF4-FFF2-40B4-BE49-F238E27FC236}">
                    <a16:creationId xmlns:a16="http://schemas.microsoft.com/office/drawing/2014/main" id="{CFA4EA37-AEF6-4198-9E1A-C922A16812ED}"/>
                  </a:ext>
                </a:extLst>
              </p:cNvPr>
              <p:cNvSpPr>
                <a:spLocks/>
              </p:cNvSpPr>
              <p:nvPr/>
            </p:nvSpPr>
            <p:spPr bwMode="auto">
              <a:xfrm>
                <a:off x="4763" y="2160588"/>
                <a:ext cx="1444625" cy="2124075"/>
              </a:xfrm>
              <a:custGeom>
                <a:avLst/>
                <a:gdLst>
                  <a:gd name="T0" fmla="*/ 35 w 671"/>
                  <a:gd name="T1" fmla="*/ 0 h 989"/>
                  <a:gd name="T2" fmla="*/ 671 w 671"/>
                  <a:gd name="T3" fmla="*/ 0 h 989"/>
                  <a:gd name="T4" fmla="*/ 671 w 671"/>
                  <a:gd name="T5" fmla="*/ 989 h 989"/>
                  <a:gd name="T6" fmla="*/ 35 w 671"/>
                  <a:gd name="T7" fmla="*/ 989 h 989"/>
                  <a:gd name="T8" fmla="*/ 0 w 671"/>
                  <a:gd name="T9" fmla="*/ 954 h 989"/>
                  <a:gd name="T10" fmla="*/ 0 w 671"/>
                  <a:gd name="T11" fmla="*/ 36 h 989"/>
                  <a:gd name="T12" fmla="*/ 35 w 671"/>
                  <a:gd name="T13" fmla="*/ 0 h 989"/>
                </a:gdLst>
                <a:ahLst/>
                <a:cxnLst>
                  <a:cxn ang="0">
                    <a:pos x="T0" y="T1"/>
                  </a:cxn>
                  <a:cxn ang="0">
                    <a:pos x="T2" y="T3"/>
                  </a:cxn>
                  <a:cxn ang="0">
                    <a:pos x="T4" y="T5"/>
                  </a:cxn>
                  <a:cxn ang="0">
                    <a:pos x="T6" y="T7"/>
                  </a:cxn>
                  <a:cxn ang="0">
                    <a:pos x="T8" y="T9"/>
                  </a:cxn>
                  <a:cxn ang="0">
                    <a:pos x="T10" y="T11"/>
                  </a:cxn>
                  <a:cxn ang="0">
                    <a:pos x="T12" y="T13"/>
                  </a:cxn>
                </a:cxnLst>
                <a:rect l="0" t="0" r="r" b="b"/>
                <a:pathLst>
                  <a:path w="671" h="989">
                    <a:moveTo>
                      <a:pt x="35" y="0"/>
                    </a:moveTo>
                    <a:cubicBezTo>
                      <a:pt x="671" y="0"/>
                      <a:pt x="671" y="0"/>
                      <a:pt x="671" y="0"/>
                    </a:cubicBezTo>
                    <a:cubicBezTo>
                      <a:pt x="671" y="989"/>
                      <a:pt x="671" y="989"/>
                      <a:pt x="671" y="989"/>
                    </a:cubicBezTo>
                    <a:cubicBezTo>
                      <a:pt x="35" y="989"/>
                      <a:pt x="35" y="989"/>
                      <a:pt x="35" y="989"/>
                    </a:cubicBezTo>
                    <a:cubicBezTo>
                      <a:pt x="16" y="989"/>
                      <a:pt x="0" y="973"/>
                      <a:pt x="0" y="954"/>
                    </a:cubicBezTo>
                    <a:cubicBezTo>
                      <a:pt x="0" y="36"/>
                      <a:pt x="0" y="36"/>
                      <a:pt x="0" y="36"/>
                    </a:cubicBezTo>
                    <a:cubicBezTo>
                      <a:pt x="0" y="16"/>
                      <a:pt x="16" y="0"/>
                      <a:pt x="35" y="0"/>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8" name="Freeform 52">
                <a:extLst>
                  <a:ext uri="{FF2B5EF4-FFF2-40B4-BE49-F238E27FC236}">
                    <a16:creationId xmlns:a16="http://schemas.microsoft.com/office/drawing/2014/main" id="{D69735E7-CF28-4EAE-A3C3-10FEBDC108E2}"/>
                  </a:ext>
                </a:extLst>
              </p:cNvPr>
              <p:cNvSpPr>
                <a:spLocks/>
              </p:cNvSpPr>
              <p:nvPr/>
            </p:nvSpPr>
            <p:spPr bwMode="auto">
              <a:xfrm>
                <a:off x="1146175" y="1704975"/>
                <a:ext cx="912813" cy="2579688"/>
              </a:xfrm>
              <a:custGeom>
                <a:avLst/>
                <a:gdLst>
                  <a:gd name="T0" fmla="*/ 391 w 424"/>
                  <a:gd name="T1" fmla="*/ 1201 h 1201"/>
                  <a:gd name="T2" fmla="*/ 423 w 424"/>
                  <a:gd name="T3" fmla="*/ 1166 h 1201"/>
                  <a:gd name="T4" fmla="*/ 423 w 424"/>
                  <a:gd name="T5" fmla="*/ 36 h 1201"/>
                  <a:gd name="T6" fmla="*/ 388 w 424"/>
                  <a:gd name="T7" fmla="*/ 0 h 1201"/>
                  <a:gd name="T8" fmla="*/ 35 w 424"/>
                  <a:gd name="T9" fmla="*/ 0 h 1201"/>
                  <a:gd name="T10" fmla="*/ 0 w 424"/>
                  <a:gd name="T11" fmla="*/ 36 h 1201"/>
                  <a:gd name="T12" fmla="*/ 0 w 424"/>
                  <a:gd name="T13" fmla="*/ 1201 h 1201"/>
                </a:gdLst>
                <a:ahLst/>
                <a:cxnLst>
                  <a:cxn ang="0">
                    <a:pos x="T0" y="T1"/>
                  </a:cxn>
                  <a:cxn ang="0">
                    <a:pos x="T2" y="T3"/>
                  </a:cxn>
                  <a:cxn ang="0">
                    <a:pos x="T4" y="T5"/>
                  </a:cxn>
                  <a:cxn ang="0">
                    <a:pos x="T6" y="T7"/>
                  </a:cxn>
                  <a:cxn ang="0">
                    <a:pos x="T8" y="T9"/>
                  </a:cxn>
                  <a:cxn ang="0">
                    <a:pos x="T10" y="T11"/>
                  </a:cxn>
                  <a:cxn ang="0">
                    <a:pos x="T12" y="T13"/>
                  </a:cxn>
                </a:cxnLst>
                <a:rect l="0" t="0" r="r" b="b"/>
                <a:pathLst>
                  <a:path w="424" h="1201">
                    <a:moveTo>
                      <a:pt x="391" y="1201"/>
                    </a:moveTo>
                    <a:cubicBezTo>
                      <a:pt x="410" y="1200"/>
                      <a:pt x="424" y="1184"/>
                      <a:pt x="423" y="1166"/>
                    </a:cubicBezTo>
                    <a:cubicBezTo>
                      <a:pt x="423" y="36"/>
                      <a:pt x="423" y="36"/>
                      <a:pt x="423" y="36"/>
                    </a:cubicBezTo>
                    <a:cubicBezTo>
                      <a:pt x="423" y="16"/>
                      <a:pt x="408" y="0"/>
                      <a:pt x="388" y="0"/>
                    </a:cubicBezTo>
                    <a:cubicBezTo>
                      <a:pt x="35" y="0"/>
                      <a:pt x="35" y="0"/>
                      <a:pt x="35" y="0"/>
                    </a:cubicBezTo>
                    <a:cubicBezTo>
                      <a:pt x="15" y="0"/>
                      <a:pt x="0" y="16"/>
                      <a:pt x="0" y="36"/>
                    </a:cubicBezTo>
                    <a:cubicBezTo>
                      <a:pt x="0" y="1201"/>
                      <a:pt x="0" y="1201"/>
                      <a:pt x="0" y="1201"/>
                    </a:cubicBezTo>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9" name="Freeform 53">
                <a:extLst>
                  <a:ext uri="{FF2B5EF4-FFF2-40B4-BE49-F238E27FC236}">
                    <a16:creationId xmlns:a16="http://schemas.microsoft.com/office/drawing/2014/main" id="{0859F3BC-8492-4431-846A-94DE68508DCA}"/>
                  </a:ext>
                </a:extLst>
              </p:cNvPr>
              <p:cNvSpPr>
                <a:spLocks/>
              </p:cNvSpPr>
              <p:nvPr/>
            </p:nvSpPr>
            <p:spPr bwMode="auto">
              <a:xfrm>
                <a:off x="2362200" y="2160588"/>
                <a:ext cx="1063625" cy="2124075"/>
              </a:xfrm>
              <a:custGeom>
                <a:avLst/>
                <a:gdLst>
                  <a:gd name="T0" fmla="*/ 494 w 494"/>
                  <a:gd name="T1" fmla="*/ 36 h 989"/>
                  <a:gd name="T2" fmla="*/ 494 w 494"/>
                  <a:gd name="T3" fmla="*/ 989 h 989"/>
                  <a:gd name="T4" fmla="*/ 35 w 494"/>
                  <a:gd name="T5" fmla="*/ 989 h 989"/>
                  <a:gd name="T6" fmla="*/ 0 w 494"/>
                  <a:gd name="T7" fmla="*/ 954 h 989"/>
                  <a:gd name="T8" fmla="*/ 0 w 494"/>
                  <a:gd name="T9" fmla="*/ 36 h 989"/>
                  <a:gd name="T10" fmla="*/ 35 w 494"/>
                  <a:gd name="T11" fmla="*/ 0 h 989"/>
                  <a:gd name="T12" fmla="*/ 459 w 494"/>
                  <a:gd name="T13" fmla="*/ 0 h 989"/>
                  <a:gd name="T14" fmla="*/ 494 w 494"/>
                  <a:gd name="T15" fmla="*/ 36 h 9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4" h="989">
                    <a:moveTo>
                      <a:pt x="494" y="36"/>
                    </a:moveTo>
                    <a:cubicBezTo>
                      <a:pt x="494" y="989"/>
                      <a:pt x="494" y="989"/>
                      <a:pt x="494" y="989"/>
                    </a:cubicBezTo>
                    <a:cubicBezTo>
                      <a:pt x="35" y="989"/>
                      <a:pt x="35" y="989"/>
                      <a:pt x="35" y="989"/>
                    </a:cubicBezTo>
                    <a:cubicBezTo>
                      <a:pt x="15" y="989"/>
                      <a:pt x="0" y="973"/>
                      <a:pt x="0" y="954"/>
                    </a:cubicBezTo>
                    <a:cubicBezTo>
                      <a:pt x="0" y="36"/>
                      <a:pt x="0" y="36"/>
                      <a:pt x="0" y="36"/>
                    </a:cubicBezTo>
                    <a:cubicBezTo>
                      <a:pt x="0" y="16"/>
                      <a:pt x="15" y="0"/>
                      <a:pt x="35" y="0"/>
                    </a:cubicBezTo>
                    <a:cubicBezTo>
                      <a:pt x="459" y="0"/>
                      <a:pt x="459" y="0"/>
                      <a:pt x="459" y="0"/>
                    </a:cubicBezTo>
                    <a:cubicBezTo>
                      <a:pt x="478" y="0"/>
                      <a:pt x="494" y="16"/>
                      <a:pt x="494" y="36"/>
                    </a:cubicBezTo>
                    <a:close/>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0" name="Freeform 54">
                <a:extLst>
                  <a:ext uri="{FF2B5EF4-FFF2-40B4-BE49-F238E27FC236}">
                    <a16:creationId xmlns:a16="http://schemas.microsoft.com/office/drawing/2014/main" id="{D319FD15-9A9A-415D-851E-C1C4368837B3}"/>
                  </a:ext>
                </a:extLst>
              </p:cNvPr>
              <p:cNvSpPr>
                <a:spLocks/>
              </p:cNvSpPr>
              <p:nvPr/>
            </p:nvSpPr>
            <p:spPr bwMode="auto">
              <a:xfrm>
                <a:off x="2557463" y="4763"/>
                <a:ext cx="677863" cy="412750"/>
              </a:xfrm>
              <a:custGeom>
                <a:avLst/>
                <a:gdLst>
                  <a:gd name="T0" fmla="*/ 135 w 315"/>
                  <a:gd name="T1" fmla="*/ 12 h 192"/>
                  <a:gd name="T2" fmla="*/ 5 w 315"/>
                  <a:gd name="T3" fmla="*/ 163 h 192"/>
                  <a:gd name="T4" fmla="*/ 3 w 315"/>
                  <a:gd name="T5" fmla="*/ 182 h 192"/>
                  <a:gd name="T6" fmla="*/ 19 w 315"/>
                  <a:gd name="T7" fmla="*/ 192 h 192"/>
                  <a:gd name="T8" fmla="*/ 296 w 315"/>
                  <a:gd name="T9" fmla="*/ 192 h 192"/>
                  <a:gd name="T10" fmla="*/ 312 w 315"/>
                  <a:gd name="T11" fmla="*/ 182 h 192"/>
                  <a:gd name="T12" fmla="*/ 310 w 315"/>
                  <a:gd name="T13" fmla="*/ 163 h 192"/>
                  <a:gd name="T14" fmla="*/ 189 w 315"/>
                  <a:gd name="T15" fmla="*/ 13 h 192"/>
                  <a:gd name="T16" fmla="*/ 162 w 315"/>
                  <a:gd name="T17" fmla="*/ 0 h 192"/>
                  <a:gd name="T18" fmla="*/ 135 w 315"/>
                  <a:gd name="T19" fmla="*/ 1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5" h="192">
                    <a:moveTo>
                      <a:pt x="135" y="12"/>
                    </a:moveTo>
                    <a:cubicBezTo>
                      <a:pt x="5" y="163"/>
                      <a:pt x="5" y="163"/>
                      <a:pt x="5" y="163"/>
                    </a:cubicBezTo>
                    <a:cubicBezTo>
                      <a:pt x="1" y="168"/>
                      <a:pt x="0" y="176"/>
                      <a:pt x="3" y="182"/>
                    </a:cubicBezTo>
                    <a:cubicBezTo>
                      <a:pt x="6" y="188"/>
                      <a:pt x="12" y="192"/>
                      <a:pt x="19" y="192"/>
                    </a:cubicBezTo>
                    <a:cubicBezTo>
                      <a:pt x="296" y="192"/>
                      <a:pt x="296" y="192"/>
                      <a:pt x="296" y="192"/>
                    </a:cubicBezTo>
                    <a:cubicBezTo>
                      <a:pt x="303" y="192"/>
                      <a:pt x="309" y="188"/>
                      <a:pt x="312" y="182"/>
                    </a:cubicBezTo>
                    <a:cubicBezTo>
                      <a:pt x="315" y="176"/>
                      <a:pt x="314" y="169"/>
                      <a:pt x="310" y="163"/>
                    </a:cubicBezTo>
                    <a:cubicBezTo>
                      <a:pt x="189" y="13"/>
                      <a:pt x="189" y="13"/>
                      <a:pt x="189" y="13"/>
                    </a:cubicBezTo>
                    <a:cubicBezTo>
                      <a:pt x="183" y="5"/>
                      <a:pt x="173" y="0"/>
                      <a:pt x="162" y="0"/>
                    </a:cubicBezTo>
                    <a:cubicBezTo>
                      <a:pt x="152" y="0"/>
                      <a:pt x="142" y="4"/>
                      <a:pt x="135" y="12"/>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1" name="Freeform 55">
                <a:extLst>
                  <a:ext uri="{FF2B5EF4-FFF2-40B4-BE49-F238E27FC236}">
                    <a16:creationId xmlns:a16="http://schemas.microsoft.com/office/drawing/2014/main" id="{607AE7D8-D6AC-4E8C-B2F8-EA5AC34C3786}"/>
                  </a:ext>
                </a:extLst>
              </p:cNvPr>
              <p:cNvSpPr>
                <a:spLocks/>
              </p:cNvSpPr>
              <p:nvPr/>
            </p:nvSpPr>
            <p:spPr bwMode="auto">
              <a:xfrm>
                <a:off x="1374775" y="1933575"/>
                <a:ext cx="150813" cy="304800"/>
              </a:xfrm>
              <a:custGeom>
                <a:avLst/>
                <a:gdLst>
                  <a:gd name="T0" fmla="*/ 35 w 70"/>
                  <a:gd name="T1" fmla="*/ 142 h 142"/>
                  <a:gd name="T2" fmla="*/ 0 w 70"/>
                  <a:gd name="T3" fmla="*/ 106 h 142"/>
                  <a:gd name="T4" fmla="*/ 0 w 70"/>
                  <a:gd name="T5" fmla="*/ 36 h 142"/>
                  <a:gd name="T6" fmla="*/ 35 w 70"/>
                  <a:gd name="T7" fmla="*/ 0 h 142"/>
                  <a:gd name="T8" fmla="*/ 70 w 70"/>
                  <a:gd name="T9" fmla="*/ 36 h 142"/>
                  <a:gd name="T10" fmla="*/ 70 w 70"/>
                  <a:gd name="T11" fmla="*/ 106 h 142"/>
                  <a:gd name="T12" fmla="*/ 35 w 70"/>
                  <a:gd name="T13" fmla="*/ 142 h 142"/>
                </a:gdLst>
                <a:ahLst/>
                <a:cxnLst>
                  <a:cxn ang="0">
                    <a:pos x="T0" y="T1"/>
                  </a:cxn>
                  <a:cxn ang="0">
                    <a:pos x="T2" y="T3"/>
                  </a:cxn>
                  <a:cxn ang="0">
                    <a:pos x="T4" y="T5"/>
                  </a:cxn>
                  <a:cxn ang="0">
                    <a:pos x="T6" y="T7"/>
                  </a:cxn>
                  <a:cxn ang="0">
                    <a:pos x="T8" y="T9"/>
                  </a:cxn>
                  <a:cxn ang="0">
                    <a:pos x="T10" y="T11"/>
                  </a:cxn>
                  <a:cxn ang="0">
                    <a:pos x="T12" y="T13"/>
                  </a:cxn>
                </a:cxnLst>
                <a:rect l="0" t="0" r="r" b="b"/>
                <a:pathLst>
                  <a:path w="70" h="142">
                    <a:moveTo>
                      <a:pt x="35" y="142"/>
                    </a:moveTo>
                    <a:cubicBezTo>
                      <a:pt x="15" y="142"/>
                      <a:pt x="0" y="126"/>
                      <a:pt x="0" y="106"/>
                    </a:cubicBezTo>
                    <a:cubicBezTo>
                      <a:pt x="0" y="36"/>
                      <a:pt x="0" y="36"/>
                      <a:pt x="0" y="36"/>
                    </a:cubicBezTo>
                    <a:cubicBezTo>
                      <a:pt x="0" y="16"/>
                      <a:pt x="15" y="0"/>
                      <a:pt x="35" y="0"/>
                    </a:cubicBezTo>
                    <a:cubicBezTo>
                      <a:pt x="54" y="0"/>
                      <a:pt x="70" y="16"/>
                      <a:pt x="70" y="36"/>
                    </a:cubicBezTo>
                    <a:cubicBezTo>
                      <a:pt x="70" y="106"/>
                      <a:pt x="70" y="106"/>
                      <a:pt x="70" y="106"/>
                    </a:cubicBezTo>
                    <a:cubicBezTo>
                      <a:pt x="70" y="126"/>
                      <a:pt x="54" y="142"/>
                      <a:pt x="35" y="1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2" name="Freeform 56">
                <a:extLst>
                  <a:ext uri="{FF2B5EF4-FFF2-40B4-BE49-F238E27FC236}">
                    <a16:creationId xmlns:a16="http://schemas.microsoft.com/office/drawing/2014/main" id="{E2BB17A2-CD9D-4D90-9FC6-C4E4C2E28B41}"/>
                  </a:ext>
                </a:extLst>
              </p:cNvPr>
              <p:cNvSpPr>
                <a:spLocks/>
              </p:cNvSpPr>
              <p:nvPr/>
            </p:nvSpPr>
            <p:spPr bwMode="auto">
              <a:xfrm>
                <a:off x="1677988" y="1933575"/>
                <a:ext cx="150813" cy="304800"/>
              </a:xfrm>
              <a:custGeom>
                <a:avLst/>
                <a:gdLst>
                  <a:gd name="T0" fmla="*/ 35 w 70"/>
                  <a:gd name="T1" fmla="*/ 142 h 142"/>
                  <a:gd name="T2" fmla="*/ 0 w 70"/>
                  <a:gd name="T3" fmla="*/ 106 h 142"/>
                  <a:gd name="T4" fmla="*/ 0 w 70"/>
                  <a:gd name="T5" fmla="*/ 36 h 142"/>
                  <a:gd name="T6" fmla="*/ 35 w 70"/>
                  <a:gd name="T7" fmla="*/ 0 h 142"/>
                  <a:gd name="T8" fmla="*/ 70 w 70"/>
                  <a:gd name="T9" fmla="*/ 36 h 142"/>
                  <a:gd name="T10" fmla="*/ 70 w 70"/>
                  <a:gd name="T11" fmla="*/ 106 h 142"/>
                  <a:gd name="T12" fmla="*/ 35 w 70"/>
                  <a:gd name="T13" fmla="*/ 142 h 142"/>
                </a:gdLst>
                <a:ahLst/>
                <a:cxnLst>
                  <a:cxn ang="0">
                    <a:pos x="T0" y="T1"/>
                  </a:cxn>
                  <a:cxn ang="0">
                    <a:pos x="T2" y="T3"/>
                  </a:cxn>
                  <a:cxn ang="0">
                    <a:pos x="T4" y="T5"/>
                  </a:cxn>
                  <a:cxn ang="0">
                    <a:pos x="T6" y="T7"/>
                  </a:cxn>
                  <a:cxn ang="0">
                    <a:pos x="T8" y="T9"/>
                  </a:cxn>
                  <a:cxn ang="0">
                    <a:pos x="T10" y="T11"/>
                  </a:cxn>
                  <a:cxn ang="0">
                    <a:pos x="T12" y="T13"/>
                  </a:cxn>
                </a:cxnLst>
                <a:rect l="0" t="0" r="r" b="b"/>
                <a:pathLst>
                  <a:path w="70" h="142">
                    <a:moveTo>
                      <a:pt x="35" y="142"/>
                    </a:moveTo>
                    <a:cubicBezTo>
                      <a:pt x="16" y="142"/>
                      <a:pt x="0" y="126"/>
                      <a:pt x="0" y="106"/>
                    </a:cubicBezTo>
                    <a:cubicBezTo>
                      <a:pt x="0" y="36"/>
                      <a:pt x="0" y="36"/>
                      <a:pt x="0" y="36"/>
                    </a:cubicBezTo>
                    <a:cubicBezTo>
                      <a:pt x="0" y="16"/>
                      <a:pt x="16" y="0"/>
                      <a:pt x="35" y="0"/>
                    </a:cubicBezTo>
                    <a:cubicBezTo>
                      <a:pt x="55" y="0"/>
                      <a:pt x="70" y="16"/>
                      <a:pt x="70" y="36"/>
                    </a:cubicBezTo>
                    <a:cubicBezTo>
                      <a:pt x="70" y="106"/>
                      <a:pt x="70" y="106"/>
                      <a:pt x="70" y="106"/>
                    </a:cubicBezTo>
                    <a:cubicBezTo>
                      <a:pt x="70" y="126"/>
                      <a:pt x="55" y="142"/>
                      <a:pt x="35" y="1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3" name="Freeform 57">
                <a:extLst>
                  <a:ext uri="{FF2B5EF4-FFF2-40B4-BE49-F238E27FC236}">
                    <a16:creationId xmlns:a16="http://schemas.microsoft.com/office/drawing/2014/main" id="{0F98CDC9-6EA0-4B99-9CF1-9B170952A3E3}"/>
                  </a:ext>
                </a:extLst>
              </p:cNvPr>
              <p:cNvSpPr>
                <a:spLocks/>
              </p:cNvSpPr>
              <p:nvPr/>
            </p:nvSpPr>
            <p:spPr bwMode="auto">
              <a:xfrm>
                <a:off x="1374775" y="2389188"/>
                <a:ext cx="150813" cy="301625"/>
              </a:xfrm>
              <a:custGeom>
                <a:avLst/>
                <a:gdLst>
                  <a:gd name="T0" fmla="*/ 35 w 70"/>
                  <a:gd name="T1" fmla="*/ 141 h 141"/>
                  <a:gd name="T2" fmla="*/ 0 w 70"/>
                  <a:gd name="T3" fmla="*/ 106 h 141"/>
                  <a:gd name="T4" fmla="*/ 0 w 70"/>
                  <a:gd name="T5" fmla="*/ 36 h 141"/>
                  <a:gd name="T6" fmla="*/ 35 w 70"/>
                  <a:gd name="T7" fmla="*/ 0 h 141"/>
                  <a:gd name="T8" fmla="*/ 70 w 70"/>
                  <a:gd name="T9" fmla="*/ 36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6"/>
                      <a:pt x="0" y="36"/>
                      <a:pt x="0" y="36"/>
                    </a:cubicBezTo>
                    <a:cubicBezTo>
                      <a:pt x="0" y="16"/>
                      <a:pt x="15" y="0"/>
                      <a:pt x="35" y="0"/>
                    </a:cubicBezTo>
                    <a:cubicBezTo>
                      <a:pt x="54" y="0"/>
                      <a:pt x="70" y="16"/>
                      <a:pt x="70" y="36"/>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4" name="Freeform 58">
                <a:extLst>
                  <a:ext uri="{FF2B5EF4-FFF2-40B4-BE49-F238E27FC236}">
                    <a16:creationId xmlns:a16="http://schemas.microsoft.com/office/drawing/2014/main" id="{A73EC91F-CAFE-42F4-8C0B-85710635FF94}"/>
                  </a:ext>
                </a:extLst>
              </p:cNvPr>
              <p:cNvSpPr>
                <a:spLocks/>
              </p:cNvSpPr>
              <p:nvPr/>
            </p:nvSpPr>
            <p:spPr bwMode="auto">
              <a:xfrm>
                <a:off x="1677988" y="2389188"/>
                <a:ext cx="150813" cy="301625"/>
              </a:xfrm>
              <a:custGeom>
                <a:avLst/>
                <a:gdLst>
                  <a:gd name="T0" fmla="*/ 35 w 70"/>
                  <a:gd name="T1" fmla="*/ 141 h 141"/>
                  <a:gd name="T2" fmla="*/ 0 w 70"/>
                  <a:gd name="T3" fmla="*/ 106 h 141"/>
                  <a:gd name="T4" fmla="*/ 0 w 70"/>
                  <a:gd name="T5" fmla="*/ 36 h 141"/>
                  <a:gd name="T6" fmla="*/ 35 w 70"/>
                  <a:gd name="T7" fmla="*/ 0 h 141"/>
                  <a:gd name="T8" fmla="*/ 70 w 70"/>
                  <a:gd name="T9" fmla="*/ 36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6"/>
                      <a:pt x="0" y="106"/>
                    </a:cubicBezTo>
                    <a:cubicBezTo>
                      <a:pt x="0" y="36"/>
                      <a:pt x="0" y="36"/>
                      <a:pt x="0" y="36"/>
                    </a:cubicBezTo>
                    <a:cubicBezTo>
                      <a:pt x="0" y="16"/>
                      <a:pt x="16" y="0"/>
                      <a:pt x="35" y="0"/>
                    </a:cubicBezTo>
                    <a:cubicBezTo>
                      <a:pt x="55" y="0"/>
                      <a:pt x="70" y="16"/>
                      <a:pt x="70" y="36"/>
                    </a:cubicBezTo>
                    <a:cubicBezTo>
                      <a:pt x="70" y="106"/>
                      <a:pt x="70" y="106"/>
                      <a:pt x="70" y="106"/>
                    </a:cubicBezTo>
                    <a:cubicBezTo>
                      <a:pt x="70" y="126"/>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5" name="Freeform 59">
                <a:extLst>
                  <a:ext uri="{FF2B5EF4-FFF2-40B4-BE49-F238E27FC236}">
                    <a16:creationId xmlns:a16="http://schemas.microsoft.com/office/drawing/2014/main" id="{D4F45441-1D53-4308-9667-16A066937361}"/>
                  </a:ext>
                </a:extLst>
              </p:cNvPr>
              <p:cNvSpPr>
                <a:spLocks/>
              </p:cNvSpPr>
              <p:nvPr/>
            </p:nvSpPr>
            <p:spPr bwMode="auto">
              <a:xfrm>
                <a:off x="1374775" y="2843213"/>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6" name="Freeform 60">
                <a:extLst>
                  <a:ext uri="{FF2B5EF4-FFF2-40B4-BE49-F238E27FC236}">
                    <a16:creationId xmlns:a16="http://schemas.microsoft.com/office/drawing/2014/main" id="{0423BA36-8127-4551-9875-A22C6F44856E}"/>
                  </a:ext>
                </a:extLst>
              </p:cNvPr>
              <p:cNvSpPr>
                <a:spLocks/>
              </p:cNvSpPr>
              <p:nvPr/>
            </p:nvSpPr>
            <p:spPr bwMode="auto">
              <a:xfrm>
                <a:off x="1677988" y="2843213"/>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6"/>
                      <a:pt x="0" y="106"/>
                    </a:cubicBezTo>
                    <a:cubicBezTo>
                      <a:pt x="0" y="35"/>
                      <a:pt x="0" y="35"/>
                      <a:pt x="0" y="35"/>
                    </a:cubicBezTo>
                    <a:cubicBezTo>
                      <a:pt x="0" y="16"/>
                      <a:pt x="16" y="0"/>
                      <a:pt x="35" y="0"/>
                    </a:cubicBezTo>
                    <a:cubicBezTo>
                      <a:pt x="55" y="0"/>
                      <a:pt x="70" y="16"/>
                      <a:pt x="70" y="35"/>
                    </a:cubicBezTo>
                    <a:cubicBezTo>
                      <a:pt x="70" y="106"/>
                      <a:pt x="70" y="106"/>
                      <a:pt x="70" y="106"/>
                    </a:cubicBezTo>
                    <a:cubicBezTo>
                      <a:pt x="70" y="126"/>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7" name="Freeform 61">
                <a:extLst>
                  <a:ext uri="{FF2B5EF4-FFF2-40B4-BE49-F238E27FC236}">
                    <a16:creationId xmlns:a16="http://schemas.microsoft.com/office/drawing/2014/main" id="{16E20D2D-D8E9-4CFA-9C12-06F2A80A427F}"/>
                  </a:ext>
                </a:extLst>
              </p:cNvPr>
              <p:cNvSpPr>
                <a:spLocks/>
              </p:cNvSpPr>
              <p:nvPr/>
            </p:nvSpPr>
            <p:spPr bwMode="auto">
              <a:xfrm>
                <a:off x="1374775" y="3298825"/>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5"/>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5"/>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8" name="Freeform 62">
                <a:extLst>
                  <a:ext uri="{FF2B5EF4-FFF2-40B4-BE49-F238E27FC236}">
                    <a16:creationId xmlns:a16="http://schemas.microsoft.com/office/drawing/2014/main" id="{92D0F9F4-E1FF-4CA5-A51A-AEC79D9DF5F5}"/>
                  </a:ext>
                </a:extLst>
              </p:cNvPr>
              <p:cNvSpPr>
                <a:spLocks/>
              </p:cNvSpPr>
              <p:nvPr/>
            </p:nvSpPr>
            <p:spPr bwMode="auto">
              <a:xfrm>
                <a:off x="1677988" y="3298825"/>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5"/>
                      <a:pt x="0" y="106"/>
                    </a:cubicBezTo>
                    <a:cubicBezTo>
                      <a:pt x="0" y="35"/>
                      <a:pt x="0" y="35"/>
                      <a:pt x="0" y="35"/>
                    </a:cubicBezTo>
                    <a:cubicBezTo>
                      <a:pt x="0" y="16"/>
                      <a:pt x="16" y="0"/>
                      <a:pt x="35" y="0"/>
                    </a:cubicBezTo>
                    <a:cubicBezTo>
                      <a:pt x="55" y="0"/>
                      <a:pt x="70" y="16"/>
                      <a:pt x="70" y="35"/>
                    </a:cubicBezTo>
                    <a:cubicBezTo>
                      <a:pt x="70" y="106"/>
                      <a:pt x="70" y="106"/>
                      <a:pt x="70" y="106"/>
                    </a:cubicBezTo>
                    <a:cubicBezTo>
                      <a:pt x="70" y="125"/>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9" name="Freeform 63">
                <a:extLst>
                  <a:ext uri="{FF2B5EF4-FFF2-40B4-BE49-F238E27FC236}">
                    <a16:creationId xmlns:a16="http://schemas.microsoft.com/office/drawing/2014/main" id="{252486B9-698C-4ED0-A4FB-5C78EBA248FC}"/>
                  </a:ext>
                </a:extLst>
              </p:cNvPr>
              <p:cNvSpPr>
                <a:spLocks/>
              </p:cNvSpPr>
              <p:nvPr/>
            </p:nvSpPr>
            <p:spPr bwMode="auto">
              <a:xfrm>
                <a:off x="1374775" y="3754438"/>
                <a:ext cx="150813" cy="301625"/>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5"/>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5"/>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0" name="Freeform 64">
                <a:extLst>
                  <a:ext uri="{FF2B5EF4-FFF2-40B4-BE49-F238E27FC236}">
                    <a16:creationId xmlns:a16="http://schemas.microsoft.com/office/drawing/2014/main" id="{6082BF89-D973-4ECE-9CB3-F5BF53609DCB}"/>
                  </a:ext>
                </a:extLst>
              </p:cNvPr>
              <p:cNvSpPr>
                <a:spLocks/>
              </p:cNvSpPr>
              <p:nvPr/>
            </p:nvSpPr>
            <p:spPr bwMode="auto">
              <a:xfrm>
                <a:off x="1677988" y="3754438"/>
                <a:ext cx="150813" cy="301625"/>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6" y="141"/>
                      <a:pt x="0" y="125"/>
                      <a:pt x="0" y="106"/>
                    </a:cubicBezTo>
                    <a:cubicBezTo>
                      <a:pt x="0" y="35"/>
                      <a:pt x="0" y="35"/>
                      <a:pt x="0" y="35"/>
                    </a:cubicBezTo>
                    <a:cubicBezTo>
                      <a:pt x="0" y="16"/>
                      <a:pt x="16" y="0"/>
                      <a:pt x="35" y="0"/>
                    </a:cubicBezTo>
                    <a:cubicBezTo>
                      <a:pt x="55" y="0"/>
                      <a:pt x="70" y="16"/>
                      <a:pt x="70" y="35"/>
                    </a:cubicBezTo>
                    <a:cubicBezTo>
                      <a:pt x="70" y="106"/>
                      <a:pt x="70" y="106"/>
                      <a:pt x="70" y="106"/>
                    </a:cubicBezTo>
                    <a:cubicBezTo>
                      <a:pt x="70" y="125"/>
                      <a:pt x="55"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1" name="Freeform 65">
                <a:extLst>
                  <a:ext uri="{FF2B5EF4-FFF2-40B4-BE49-F238E27FC236}">
                    <a16:creationId xmlns:a16="http://schemas.microsoft.com/office/drawing/2014/main" id="{244841F8-ED88-481A-A8B1-6CDFF056119F}"/>
                  </a:ext>
                </a:extLst>
              </p:cNvPr>
              <p:cNvSpPr>
                <a:spLocks/>
              </p:cNvSpPr>
              <p:nvPr/>
            </p:nvSpPr>
            <p:spPr bwMode="auto">
              <a:xfrm>
                <a:off x="2590800" y="2389188"/>
                <a:ext cx="150813" cy="301625"/>
              </a:xfrm>
              <a:custGeom>
                <a:avLst/>
                <a:gdLst>
                  <a:gd name="T0" fmla="*/ 35 w 70"/>
                  <a:gd name="T1" fmla="*/ 141 h 141"/>
                  <a:gd name="T2" fmla="*/ 0 w 70"/>
                  <a:gd name="T3" fmla="*/ 106 h 141"/>
                  <a:gd name="T4" fmla="*/ 0 w 70"/>
                  <a:gd name="T5" fmla="*/ 36 h 141"/>
                  <a:gd name="T6" fmla="*/ 35 w 70"/>
                  <a:gd name="T7" fmla="*/ 0 h 141"/>
                  <a:gd name="T8" fmla="*/ 70 w 70"/>
                  <a:gd name="T9" fmla="*/ 36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6"/>
                      <a:pt x="0" y="36"/>
                      <a:pt x="0" y="36"/>
                    </a:cubicBezTo>
                    <a:cubicBezTo>
                      <a:pt x="0" y="16"/>
                      <a:pt x="15" y="0"/>
                      <a:pt x="35" y="0"/>
                    </a:cubicBezTo>
                    <a:cubicBezTo>
                      <a:pt x="54" y="0"/>
                      <a:pt x="70" y="16"/>
                      <a:pt x="70" y="36"/>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2" name="Freeform 66">
                <a:extLst>
                  <a:ext uri="{FF2B5EF4-FFF2-40B4-BE49-F238E27FC236}">
                    <a16:creationId xmlns:a16="http://schemas.microsoft.com/office/drawing/2014/main" id="{5C40A474-133E-4271-88F6-821FF1D32723}"/>
                  </a:ext>
                </a:extLst>
              </p:cNvPr>
              <p:cNvSpPr>
                <a:spLocks/>
              </p:cNvSpPr>
              <p:nvPr/>
            </p:nvSpPr>
            <p:spPr bwMode="auto">
              <a:xfrm>
                <a:off x="2817813" y="1630363"/>
                <a:ext cx="152400"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6"/>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6"/>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3" name="Freeform 67">
                <a:extLst>
                  <a:ext uri="{FF2B5EF4-FFF2-40B4-BE49-F238E27FC236}">
                    <a16:creationId xmlns:a16="http://schemas.microsoft.com/office/drawing/2014/main" id="{79302DF4-7A78-4EAF-B72B-918525F705B9}"/>
                  </a:ext>
                </a:extLst>
              </p:cNvPr>
              <p:cNvSpPr>
                <a:spLocks/>
              </p:cNvSpPr>
              <p:nvPr/>
            </p:nvSpPr>
            <p:spPr bwMode="auto">
              <a:xfrm>
                <a:off x="2817813" y="569913"/>
                <a:ext cx="152400"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5"/>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5"/>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4" name="Freeform 68">
                <a:extLst>
                  <a:ext uri="{FF2B5EF4-FFF2-40B4-BE49-F238E27FC236}">
                    <a16:creationId xmlns:a16="http://schemas.microsoft.com/office/drawing/2014/main" id="{85C316B7-9FCE-4C86-8EB6-DAE36E970ECB}"/>
                  </a:ext>
                </a:extLst>
              </p:cNvPr>
              <p:cNvSpPr>
                <a:spLocks/>
              </p:cNvSpPr>
              <p:nvPr/>
            </p:nvSpPr>
            <p:spPr bwMode="auto">
              <a:xfrm>
                <a:off x="3044825" y="2389188"/>
                <a:ext cx="153988" cy="301625"/>
              </a:xfrm>
              <a:custGeom>
                <a:avLst/>
                <a:gdLst>
                  <a:gd name="T0" fmla="*/ 36 w 71"/>
                  <a:gd name="T1" fmla="*/ 141 h 141"/>
                  <a:gd name="T2" fmla="*/ 0 w 71"/>
                  <a:gd name="T3" fmla="*/ 106 h 141"/>
                  <a:gd name="T4" fmla="*/ 0 w 71"/>
                  <a:gd name="T5" fmla="*/ 36 h 141"/>
                  <a:gd name="T6" fmla="*/ 36 w 71"/>
                  <a:gd name="T7" fmla="*/ 0 h 141"/>
                  <a:gd name="T8" fmla="*/ 71 w 71"/>
                  <a:gd name="T9" fmla="*/ 36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6"/>
                      <a:pt x="0" y="106"/>
                    </a:cubicBezTo>
                    <a:cubicBezTo>
                      <a:pt x="0" y="36"/>
                      <a:pt x="0" y="36"/>
                      <a:pt x="0" y="36"/>
                    </a:cubicBezTo>
                    <a:cubicBezTo>
                      <a:pt x="0" y="16"/>
                      <a:pt x="16" y="0"/>
                      <a:pt x="36" y="0"/>
                    </a:cubicBezTo>
                    <a:cubicBezTo>
                      <a:pt x="55" y="0"/>
                      <a:pt x="71" y="16"/>
                      <a:pt x="71" y="36"/>
                    </a:cubicBezTo>
                    <a:cubicBezTo>
                      <a:pt x="71" y="106"/>
                      <a:pt x="71" y="106"/>
                      <a:pt x="71" y="106"/>
                    </a:cubicBezTo>
                    <a:cubicBezTo>
                      <a:pt x="71" y="126"/>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5" name="Freeform 69">
                <a:extLst>
                  <a:ext uri="{FF2B5EF4-FFF2-40B4-BE49-F238E27FC236}">
                    <a16:creationId xmlns:a16="http://schemas.microsoft.com/office/drawing/2014/main" id="{23C2CC8E-0F16-4CDC-8656-C3C359B17E9C}"/>
                  </a:ext>
                </a:extLst>
              </p:cNvPr>
              <p:cNvSpPr>
                <a:spLocks/>
              </p:cNvSpPr>
              <p:nvPr/>
            </p:nvSpPr>
            <p:spPr bwMode="auto">
              <a:xfrm>
                <a:off x="2590800" y="2843213"/>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6"/>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6"/>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6" name="Freeform 70">
                <a:extLst>
                  <a:ext uri="{FF2B5EF4-FFF2-40B4-BE49-F238E27FC236}">
                    <a16:creationId xmlns:a16="http://schemas.microsoft.com/office/drawing/2014/main" id="{F50DF895-1E72-4FC8-896E-A9303CDCC3A5}"/>
                  </a:ext>
                </a:extLst>
              </p:cNvPr>
              <p:cNvSpPr>
                <a:spLocks/>
              </p:cNvSpPr>
              <p:nvPr/>
            </p:nvSpPr>
            <p:spPr bwMode="auto">
              <a:xfrm>
                <a:off x="3044825" y="2843213"/>
                <a:ext cx="153988"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6"/>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6"/>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7" name="Freeform 71">
                <a:extLst>
                  <a:ext uri="{FF2B5EF4-FFF2-40B4-BE49-F238E27FC236}">
                    <a16:creationId xmlns:a16="http://schemas.microsoft.com/office/drawing/2014/main" id="{9B1B48DA-F0D9-4F6E-B135-C88B293EACC2}"/>
                  </a:ext>
                </a:extLst>
              </p:cNvPr>
              <p:cNvSpPr>
                <a:spLocks/>
              </p:cNvSpPr>
              <p:nvPr/>
            </p:nvSpPr>
            <p:spPr bwMode="auto">
              <a:xfrm>
                <a:off x="2590800" y="3298825"/>
                <a:ext cx="150813" cy="303213"/>
              </a:xfrm>
              <a:custGeom>
                <a:avLst/>
                <a:gdLst>
                  <a:gd name="T0" fmla="*/ 35 w 70"/>
                  <a:gd name="T1" fmla="*/ 141 h 141"/>
                  <a:gd name="T2" fmla="*/ 0 w 70"/>
                  <a:gd name="T3" fmla="*/ 106 h 141"/>
                  <a:gd name="T4" fmla="*/ 0 w 70"/>
                  <a:gd name="T5" fmla="*/ 35 h 141"/>
                  <a:gd name="T6" fmla="*/ 35 w 70"/>
                  <a:gd name="T7" fmla="*/ 0 h 141"/>
                  <a:gd name="T8" fmla="*/ 70 w 70"/>
                  <a:gd name="T9" fmla="*/ 35 h 141"/>
                  <a:gd name="T10" fmla="*/ 70 w 70"/>
                  <a:gd name="T11" fmla="*/ 106 h 141"/>
                  <a:gd name="T12" fmla="*/ 35 w 70"/>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0" h="141">
                    <a:moveTo>
                      <a:pt x="35" y="141"/>
                    </a:moveTo>
                    <a:cubicBezTo>
                      <a:pt x="15" y="141"/>
                      <a:pt x="0" y="125"/>
                      <a:pt x="0" y="106"/>
                    </a:cubicBezTo>
                    <a:cubicBezTo>
                      <a:pt x="0" y="35"/>
                      <a:pt x="0" y="35"/>
                      <a:pt x="0" y="35"/>
                    </a:cubicBezTo>
                    <a:cubicBezTo>
                      <a:pt x="0" y="16"/>
                      <a:pt x="15" y="0"/>
                      <a:pt x="35" y="0"/>
                    </a:cubicBezTo>
                    <a:cubicBezTo>
                      <a:pt x="54" y="0"/>
                      <a:pt x="70" y="16"/>
                      <a:pt x="70" y="35"/>
                    </a:cubicBezTo>
                    <a:cubicBezTo>
                      <a:pt x="70" y="106"/>
                      <a:pt x="70" y="106"/>
                      <a:pt x="70" y="106"/>
                    </a:cubicBezTo>
                    <a:cubicBezTo>
                      <a:pt x="70" y="125"/>
                      <a:pt x="54" y="141"/>
                      <a:pt x="35"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8" name="Freeform 72">
                <a:extLst>
                  <a:ext uri="{FF2B5EF4-FFF2-40B4-BE49-F238E27FC236}">
                    <a16:creationId xmlns:a16="http://schemas.microsoft.com/office/drawing/2014/main" id="{F93F7F3A-AD36-4395-A38D-A88998077DAE}"/>
                  </a:ext>
                </a:extLst>
              </p:cNvPr>
              <p:cNvSpPr>
                <a:spLocks/>
              </p:cNvSpPr>
              <p:nvPr/>
            </p:nvSpPr>
            <p:spPr bwMode="auto">
              <a:xfrm>
                <a:off x="3044825" y="3298825"/>
                <a:ext cx="153988" cy="303213"/>
              </a:xfrm>
              <a:custGeom>
                <a:avLst/>
                <a:gdLst>
                  <a:gd name="T0" fmla="*/ 36 w 71"/>
                  <a:gd name="T1" fmla="*/ 141 h 141"/>
                  <a:gd name="T2" fmla="*/ 0 w 71"/>
                  <a:gd name="T3" fmla="*/ 106 h 141"/>
                  <a:gd name="T4" fmla="*/ 0 w 71"/>
                  <a:gd name="T5" fmla="*/ 35 h 141"/>
                  <a:gd name="T6" fmla="*/ 36 w 71"/>
                  <a:gd name="T7" fmla="*/ 0 h 141"/>
                  <a:gd name="T8" fmla="*/ 71 w 71"/>
                  <a:gd name="T9" fmla="*/ 35 h 141"/>
                  <a:gd name="T10" fmla="*/ 71 w 71"/>
                  <a:gd name="T11" fmla="*/ 106 h 141"/>
                  <a:gd name="T12" fmla="*/ 36 w 71"/>
                  <a:gd name="T13" fmla="*/ 141 h 141"/>
                </a:gdLst>
                <a:ahLst/>
                <a:cxnLst>
                  <a:cxn ang="0">
                    <a:pos x="T0" y="T1"/>
                  </a:cxn>
                  <a:cxn ang="0">
                    <a:pos x="T2" y="T3"/>
                  </a:cxn>
                  <a:cxn ang="0">
                    <a:pos x="T4" y="T5"/>
                  </a:cxn>
                  <a:cxn ang="0">
                    <a:pos x="T6" y="T7"/>
                  </a:cxn>
                  <a:cxn ang="0">
                    <a:pos x="T8" y="T9"/>
                  </a:cxn>
                  <a:cxn ang="0">
                    <a:pos x="T10" y="T11"/>
                  </a:cxn>
                  <a:cxn ang="0">
                    <a:pos x="T12" y="T13"/>
                  </a:cxn>
                </a:cxnLst>
                <a:rect l="0" t="0" r="r" b="b"/>
                <a:pathLst>
                  <a:path w="71" h="141">
                    <a:moveTo>
                      <a:pt x="36" y="141"/>
                    </a:moveTo>
                    <a:cubicBezTo>
                      <a:pt x="16" y="141"/>
                      <a:pt x="0" y="125"/>
                      <a:pt x="0" y="106"/>
                    </a:cubicBezTo>
                    <a:cubicBezTo>
                      <a:pt x="0" y="35"/>
                      <a:pt x="0" y="35"/>
                      <a:pt x="0" y="35"/>
                    </a:cubicBezTo>
                    <a:cubicBezTo>
                      <a:pt x="0" y="16"/>
                      <a:pt x="16" y="0"/>
                      <a:pt x="36" y="0"/>
                    </a:cubicBezTo>
                    <a:cubicBezTo>
                      <a:pt x="55" y="0"/>
                      <a:pt x="71" y="16"/>
                      <a:pt x="71" y="35"/>
                    </a:cubicBezTo>
                    <a:cubicBezTo>
                      <a:pt x="71" y="106"/>
                      <a:pt x="71" y="106"/>
                      <a:pt x="71" y="106"/>
                    </a:cubicBezTo>
                    <a:cubicBezTo>
                      <a:pt x="71" y="125"/>
                      <a:pt x="55" y="141"/>
                      <a:pt x="36"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9" name="Freeform 73">
                <a:extLst>
                  <a:ext uri="{FF2B5EF4-FFF2-40B4-BE49-F238E27FC236}">
                    <a16:creationId xmlns:a16="http://schemas.microsoft.com/office/drawing/2014/main" id="{7DDD4BD4-E7B6-4B44-833E-7F050AF2167E}"/>
                  </a:ext>
                </a:extLst>
              </p:cNvPr>
              <p:cNvSpPr>
                <a:spLocks/>
              </p:cNvSpPr>
              <p:nvPr/>
            </p:nvSpPr>
            <p:spPr bwMode="auto">
              <a:xfrm>
                <a:off x="2741613" y="3829050"/>
                <a:ext cx="303213" cy="455613"/>
              </a:xfrm>
              <a:custGeom>
                <a:avLst/>
                <a:gdLst>
                  <a:gd name="T0" fmla="*/ 35 w 141"/>
                  <a:gd name="T1" fmla="*/ 0 h 212"/>
                  <a:gd name="T2" fmla="*/ 106 w 141"/>
                  <a:gd name="T3" fmla="*/ 0 h 212"/>
                  <a:gd name="T4" fmla="*/ 141 w 141"/>
                  <a:gd name="T5" fmla="*/ 35 h 212"/>
                  <a:gd name="T6" fmla="*/ 141 w 141"/>
                  <a:gd name="T7" fmla="*/ 212 h 212"/>
                  <a:gd name="T8" fmla="*/ 0 w 141"/>
                  <a:gd name="T9" fmla="*/ 212 h 212"/>
                  <a:gd name="T10" fmla="*/ 0 w 141"/>
                  <a:gd name="T11" fmla="*/ 35 h 212"/>
                  <a:gd name="T12" fmla="*/ 35 w 141"/>
                  <a:gd name="T13" fmla="*/ 0 h 212"/>
                </a:gdLst>
                <a:ahLst/>
                <a:cxnLst>
                  <a:cxn ang="0">
                    <a:pos x="T0" y="T1"/>
                  </a:cxn>
                  <a:cxn ang="0">
                    <a:pos x="T2" y="T3"/>
                  </a:cxn>
                  <a:cxn ang="0">
                    <a:pos x="T4" y="T5"/>
                  </a:cxn>
                  <a:cxn ang="0">
                    <a:pos x="T6" y="T7"/>
                  </a:cxn>
                  <a:cxn ang="0">
                    <a:pos x="T8" y="T9"/>
                  </a:cxn>
                  <a:cxn ang="0">
                    <a:pos x="T10" y="T11"/>
                  </a:cxn>
                  <a:cxn ang="0">
                    <a:pos x="T12" y="T13"/>
                  </a:cxn>
                </a:cxnLst>
                <a:rect l="0" t="0" r="r" b="b"/>
                <a:pathLst>
                  <a:path w="141" h="212">
                    <a:moveTo>
                      <a:pt x="35" y="0"/>
                    </a:moveTo>
                    <a:cubicBezTo>
                      <a:pt x="106" y="0"/>
                      <a:pt x="106" y="0"/>
                      <a:pt x="106" y="0"/>
                    </a:cubicBezTo>
                    <a:cubicBezTo>
                      <a:pt x="126" y="0"/>
                      <a:pt x="141" y="16"/>
                      <a:pt x="141" y="35"/>
                    </a:cubicBezTo>
                    <a:cubicBezTo>
                      <a:pt x="141" y="212"/>
                      <a:pt x="141" y="212"/>
                      <a:pt x="141" y="212"/>
                    </a:cubicBezTo>
                    <a:cubicBezTo>
                      <a:pt x="0" y="212"/>
                      <a:pt x="0" y="212"/>
                      <a:pt x="0" y="212"/>
                    </a:cubicBezTo>
                    <a:cubicBezTo>
                      <a:pt x="0" y="35"/>
                      <a:pt x="0" y="35"/>
                      <a:pt x="0" y="35"/>
                    </a:cubicBezTo>
                    <a:cubicBezTo>
                      <a:pt x="0" y="16"/>
                      <a:pt x="16" y="0"/>
                      <a:pt x="3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0" name="Freeform 74">
                <a:extLst>
                  <a:ext uri="{FF2B5EF4-FFF2-40B4-BE49-F238E27FC236}">
                    <a16:creationId xmlns:a16="http://schemas.microsoft.com/office/drawing/2014/main" id="{6E719F2B-DFE3-4F8A-A304-2AD51CC8C805}"/>
                  </a:ext>
                </a:extLst>
              </p:cNvPr>
              <p:cNvSpPr>
                <a:spLocks/>
              </p:cNvSpPr>
              <p:nvPr/>
            </p:nvSpPr>
            <p:spPr bwMode="auto">
              <a:xfrm>
                <a:off x="3654425" y="2919413"/>
                <a:ext cx="228600" cy="152400"/>
              </a:xfrm>
              <a:custGeom>
                <a:avLst/>
                <a:gdLst>
                  <a:gd name="T0" fmla="*/ 71 w 106"/>
                  <a:gd name="T1" fmla="*/ 71 h 71"/>
                  <a:gd name="T2" fmla="*/ 35 w 106"/>
                  <a:gd name="T3" fmla="*/ 71 h 71"/>
                  <a:gd name="T4" fmla="*/ 0 w 106"/>
                  <a:gd name="T5" fmla="*/ 36 h 71"/>
                  <a:gd name="T6" fmla="*/ 35 w 106"/>
                  <a:gd name="T7" fmla="*/ 0 h 71"/>
                  <a:gd name="T8" fmla="*/ 71 w 106"/>
                  <a:gd name="T9" fmla="*/ 0 h 71"/>
                  <a:gd name="T10" fmla="*/ 106 w 106"/>
                  <a:gd name="T11" fmla="*/ 36 h 71"/>
                  <a:gd name="T12" fmla="*/ 71 w 106"/>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06" h="71">
                    <a:moveTo>
                      <a:pt x="71" y="71"/>
                    </a:moveTo>
                    <a:cubicBezTo>
                      <a:pt x="35" y="71"/>
                      <a:pt x="35" y="71"/>
                      <a:pt x="35" y="71"/>
                    </a:cubicBezTo>
                    <a:cubicBezTo>
                      <a:pt x="16" y="71"/>
                      <a:pt x="0" y="55"/>
                      <a:pt x="0" y="36"/>
                    </a:cubicBezTo>
                    <a:cubicBezTo>
                      <a:pt x="0" y="16"/>
                      <a:pt x="16" y="0"/>
                      <a:pt x="35" y="0"/>
                    </a:cubicBezTo>
                    <a:cubicBezTo>
                      <a:pt x="71" y="0"/>
                      <a:pt x="71" y="0"/>
                      <a:pt x="71" y="0"/>
                    </a:cubicBezTo>
                    <a:cubicBezTo>
                      <a:pt x="90" y="0"/>
                      <a:pt x="106" y="16"/>
                      <a:pt x="106" y="36"/>
                    </a:cubicBezTo>
                    <a:cubicBezTo>
                      <a:pt x="106" y="55"/>
                      <a:pt x="90" y="71"/>
                      <a:pt x="71"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1" name="Freeform 75">
                <a:extLst>
                  <a:ext uri="{FF2B5EF4-FFF2-40B4-BE49-F238E27FC236}">
                    <a16:creationId xmlns:a16="http://schemas.microsoft.com/office/drawing/2014/main" id="{79EF2EC3-C770-400F-ACAB-A439E8357FEA}"/>
                  </a:ext>
                </a:extLst>
              </p:cNvPr>
              <p:cNvSpPr>
                <a:spLocks/>
              </p:cNvSpPr>
              <p:nvPr/>
            </p:nvSpPr>
            <p:spPr bwMode="auto">
              <a:xfrm>
                <a:off x="3654425" y="3224213"/>
                <a:ext cx="228600" cy="149225"/>
              </a:xfrm>
              <a:custGeom>
                <a:avLst/>
                <a:gdLst>
                  <a:gd name="T0" fmla="*/ 71 w 106"/>
                  <a:gd name="T1" fmla="*/ 70 h 70"/>
                  <a:gd name="T2" fmla="*/ 35 w 106"/>
                  <a:gd name="T3" fmla="*/ 70 h 70"/>
                  <a:gd name="T4" fmla="*/ 0 w 106"/>
                  <a:gd name="T5" fmla="*/ 35 h 70"/>
                  <a:gd name="T6" fmla="*/ 35 w 106"/>
                  <a:gd name="T7" fmla="*/ 0 h 70"/>
                  <a:gd name="T8" fmla="*/ 71 w 106"/>
                  <a:gd name="T9" fmla="*/ 0 h 70"/>
                  <a:gd name="T10" fmla="*/ 106 w 106"/>
                  <a:gd name="T11" fmla="*/ 35 h 70"/>
                  <a:gd name="T12" fmla="*/ 71 w 106"/>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106" h="70">
                    <a:moveTo>
                      <a:pt x="71" y="70"/>
                    </a:moveTo>
                    <a:cubicBezTo>
                      <a:pt x="35" y="70"/>
                      <a:pt x="35" y="70"/>
                      <a:pt x="35" y="70"/>
                    </a:cubicBezTo>
                    <a:cubicBezTo>
                      <a:pt x="16" y="70"/>
                      <a:pt x="0" y="54"/>
                      <a:pt x="0" y="35"/>
                    </a:cubicBezTo>
                    <a:cubicBezTo>
                      <a:pt x="0" y="15"/>
                      <a:pt x="16" y="0"/>
                      <a:pt x="35" y="0"/>
                    </a:cubicBezTo>
                    <a:cubicBezTo>
                      <a:pt x="71" y="0"/>
                      <a:pt x="71" y="0"/>
                      <a:pt x="71" y="0"/>
                    </a:cubicBezTo>
                    <a:cubicBezTo>
                      <a:pt x="90" y="0"/>
                      <a:pt x="106" y="15"/>
                      <a:pt x="106" y="35"/>
                    </a:cubicBezTo>
                    <a:cubicBezTo>
                      <a:pt x="106" y="54"/>
                      <a:pt x="90" y="70"/>
                      <a:pt x="71"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2" name="Freeform 76">
                <a:extLst>
                  <a:ext uri="{FF2B5EF4-FFF2-40B4-BE49-F238E27FC236}">
                    <a16:creationId xmlns:a16="http://schemas.microsoft.com/office/drawing/2014/main" id="{BFD52FE6-22CC-48D2-8510-8689BB624AD3}"/>
                  </a:ext>
                </a:extLst>
              </p:cNvPr>
              <p:cNvSpPr>
                <a:spLocks/>
              </p:cNvSpPr>
              <p:nvPr/>
            </p:nvSpPr>
            <p:spPr bwMode="auto">
              <a:xfrm>
                <a:off x="3654425" y="3525838"/>
                <a:ext cx="228600" cy="152400"/>
              </a:xfrm>
              <a:custGeom>
                <a:avLst/>
                <a:gdLst>
                  <a:gd name="T0" fmla="*/ 71 w 106"/>
                  <a:gd name="T1" fmla="*/ 71 h 71"/>
                  <a:gd name="T2" fmla="*/ 35 w 106"/>
                  <a:gd name="T3" fmla="*/ 71 h 71"/>
                  <a:gd name="T4" fmla="*/ 0 w 106"/>
                  <a:gd name="T5" fmla="*/ 35 h 71"/>
                  <a:gd name="T6" fmla="*/ 35 w 106"/>
                  <a:gd name="T7" fmla="*/ 0 h 71"/>
                  <a:gd name="T8" fmla="*/ 71 w 106"/>
                  <a:gd name="T9" fmla="*/ 0 h 71"/>
                  <a:gd name="T10" fmla="*/ 106 w 106"/>
                  <a:gd name="T11" fmla="*/ 35 h 71"/>
                  <a:gd name="T12" fmla="*/ 71 w 106"/>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06" h="71">
                    <a:moveTo>
                      <a:pt x="71" y="71"/>
                    </a:moveTo>
                    <a:cubicBezTo>
                      <a:pt x="35" y="71"/>
                      <a:pt x="35" y="71"/>
                      <a:pt x="35" y="71"/>
                    </a:cubicBezTo>
                    <a:cubicBezTo>
                      <a:pt x="16" y="71"/>
                      <a:pt x="0" y="55"/>
                      <a:pt x="0" y="35"/>
                    </a:cubicBezTo>
                    <a:cubicBezTo>
                      <a:pt x="0" y="16"/>
                      <a:pt x="16" y="0"/>
                      <a:pt x="35" y="0"/>
                    </a:cubicBezTo>
                    <a:cubicBezTo>
                      <a:pt x="71" y="0"/>
                      <a:pt x="71" y="0"/>
                      <a:pt x="71" y="0"/>
                    </a:cubicBezTo>
                    <a:cubicBezTo>
                      <a:pt x="90" y="0"/>
                      <a:pt x="106" y="16"/>
                      <a:pt x="106" y="35"/>
                    </a:cubicBezTo>
                    <a:cubicBezTo>
                      <a:pt x="106" y="55"/>
                      <a:pt x="90" y="71"/>
                      <a:pt x="71"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3" name="Freeform 77">
                <a:extLst>
                  <a:ext uri="{FF2B5EF4-FFF2-40B4-BE49-F238E27FC236}">
                    <a16:creationId xmlns:a16="http://schemas.microsoft.com/office/drawing/2014/main" id="{1E5B006C-DA82-46E2-B1C8-6795BC40365E}"/>
                  </a:ext>
                </a:extLst>
              </p:cNvPr>
              <p:cNvSpPr>
                <a:spLocks/>
              </p:cNvSpPr>
              <p:nvPr/>
            </p:nvSpPr>
            <p:spPr bwMode="auto">
              <a:xfrm>
                <a:off x="3654425" y="3829050"/>
                <a:ext cx="228600" cy="152400"/>
              </a:xfrm>
              <a:custGeom>
                <a:avLst/>
                <a:gdLst>
                  <a:gd name="T0" fmla="*/ 71 w 106"/>
                  <a:gd name="T1" fmla="*/ 71 h 71"/>
                  <a:gd name="T2" fmla="*/ 35 w 106"/>
                  <a:gd name="T3" fmla="*/ 71 h 71"/>
                  <a:gd name="T4" fmla="*/ 0 w 106"/>
                  <a:gd name="T5" fmla="*/ 35 h 71"/>
                  <a:gd name="T6" fmla="*/ 35 w 106"/>
                  <a:gd name="T7" fmla="*/ 0 h 71"/>
                  <a:gd name="T8" fmla="*/ 71 w 106"/>
                  <a:gd name="T9" fmla="*/ 0 h 71"/>
                  <a:gd name="T10" fmla="*/ 106 w 106"/>
                  <a:gd name="T11" fmla="*/ 35 h 71"/>
                  <a:gd name="T12" fmla="*/ 71 w 106"/>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06" h="71">
                    <a:moveTo>
                      <a:pt x="71" y="71"/>
                    </a:moveTo>
                    <a:cubicBezTo>
                      <a:pt x="35" y="71"/>
                      <a:pt x="35" y="71"/>
                      <a:pt x="35" y="71"/>
                    </a:cubicBezTo>
                    <a:cubicBezTo>
                      <a:pt x="16" y="71"/>
                      <a:pt x="0" y="55"/>
                      <a:pt x="0" y="35"/>
                    </a:cubicBezTo>
                    <a:cubicBezTo>
                      <a:pt x="0" y="16"/>
                      <a:pt x="16" y="0"/>
                      <a:pt x="35" y="0"/>
                    </a:cubicBezTo>
                    <a:cubicBezTo>
                      <a:pt x="71" y="0"/>
                      <a:pt x="71" y="0"/>
                      <a:pt x="71" y="0"/>
                    </a:cubicBezTo>
                    <a:cubicBezTo>
                      <a:pt x="90" y="0"/>
                      <a:pt x="106" y="16"/>
                      <a:pt x="106" y="35"/>
                    </a:cubicBezTo>
                    <a:cubicBezTo>
                      <a:pt x="106" y="55"/>
                      <a:pt x="90" y="71"/>
                      <a:pt x="71"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4" name="Freeform 78">
                <a:extLst>
                  <a:ext uri="{FF2B5EF4-FFF2-40B4-BE49-F238E27FC236}">
                    <a16:creationId xmlns:a16="http://schemas.microsoft.com/office/drawing/2014/main" id="{33040057-D670-4D10-90DE-9958D55057BF}"/>
                  </a:ext>
                </a:extLst>
              </p:cNvPr>
              <p:cNvSpPr>
                <a:spLocks/>
              </p:cNvSpPr>
              <p:nvPr/>
            </p:nvSpPr>
            <p:spPr bwMode="auto">
              <a:xfrm>
                <a:off x="239713" y="2995613"/>
                <a:ext cx="373063" cy="150813"/>
              </a:xfrm>
              <a:custGeom>
                <a:avLst/>
                <a:gdLst>
                  <a:gd name="T0" fmla="*/ 138 w 173"/>
                  <a:gd name="T1" fmla="*/ 70 h 70"/>
                  <a:gd name="T2" fmla="*/ 36 w 173"/>
                  <a:gd name="T3" fmla="*/ 70 h 70"/>
                  <a:gd name="T4" fmla="*/ 0 w 173"/>
                  <a:gd name="T5" fmla="*/ 35 h 70"/>
                  <a:gd name="T6" fmla="*/ 36 w 173"/>
                  <a:gd name="T7" fmla="*/ 0 h 70"/>
                  <a:gd name="T8" fmla="*/ 138 w 173"/>
                  <a:gd name="T9" fmla="*/ 0 h 70"/>
                  <a:gd name="T10" fmla="*/ 173 w 173"/>
                  <a:gd name="T11" fmla="*/ 35 h 70"/>
                  <a:gd name="T12" fmla="*/ 138 w 173"/>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173" h="70">
                    <a:moveTo>
                      <a:pt x="138" y="70"/>
                    </a:moveTo>
                    <a:cubicBezTo>
                      <a:pt x="36" y="70"/>
                      <a:pt x="36" y="70"/>
                      <a:pt x="36" y="70"/>
                    </a:cubicBezTo>
                    <a:cubicBezTo>
                      <a:pt x="16" y="70"/>
                      <a:pt x="0" y="55"/>
                      <a:pt x="0" y="35"/>
                    </a:cubicBezTo>
                    <a:cubicBezTo>
                      <a:pt x="0" y="16"/>
                      <a:pt x="16" y="0"/>
                      <a:pt x="36" y="0"/>
                    </a:cubicBezTo>
                    <a:cubicBezTo>
                      <a:pt x="138" y="0"/>
                      <a:pt x="138" y="0"/>
                      <a:pt x="138" y="0"/>
                    </a:cubicBezTo>
                    <a:cubicBezTo>
                      <a:pt x="158" y="0"/>
                      <a:pt x="173" y="16"/>
                      <a:pt x="173" y="35"/>
                    </a:cubicBezTo>
                    <a:cubicBezTo>
                      <a:pt x="173" y="55"/>
                      <a:pt x="158" y="70"/>
                      <a:pt x="138"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5" name="Freeform 79">
                <a:extLst>
                  <a:ext uri="{FF2B5EF4-FFF2-40B4-BE49-F238E27FC236}">
                    <a16:creationId xmlns:a16="http://schemas.microsoft.com/office/drawing/2014/main" id="{55403DFF-3975-4F3E-B880-262049EDC01C}"/>
                  </a:ext>
                </a:extLst>
              </p:cNvPr>
              <p:cNvSpPr>
                <a:spLocks/>
              </p:cNvSpPr>
              <p:nvPr/>
            </p:nvSpPr>
            <p:spPr bwMode="auto">
              <a:xfrm>
                <a:off x="239713" y="2690813"/>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6" name="Freeform 80">
                <a:extLst>
                  <a:ext uri="{FF2B5EF4-FFF2-40B4-BE49-F238E27FC236}">
                    <a16:creationId xmlns:a16="http://schemas.microsoft.com/office/drawing/2014/main" id="{D7EF8421-367C-4E8E-BE26-2363D827E031}"/>
                  </a:ext>
                </a:extLst>
              </p:cNvPr>
              <p:cNvSpPr>
                <a:spLocks/>
              </p:cNvSpPr>
              <p:nvPr/>
            </p:nvSpPr>
            <p:spPr bwMode="auto">
              <a:xfrm>
                <a:off x="239713" y="2389188"/>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7" name="Freeform 81">
                <a:extLst>
                  <a:ext uri="{FF2B5EF4-FFF2-40B4-BE49-F238E27FC236}">
                    <a16:creationId xmlns:a16="http://schemas.microsoft.com/office/drawing/2014/main" id="{A2E348F9-1696-42BD-A844-0168E1C947DB}"/>
                  </a:ext>
                </a:extLst>
              </p:cNvPr>
              <p:cNvSpPr>
                <a:spLocks/>
              </p:cNvSpPr>
              <p:nvPr/>
            </p:nvSpPr>
            <p:spPr bwMode="auto">
              <a:xfrm>
                <a:off x="239713" y="3298825"/>
                <a:ext cx="373063" cy="152400"/>
              </a:xfrm>
              <a:custGeom>
                <a:avLst/>
                <a:gdLst>
                  <a:gd name="T0" fmla="*/ 138 w 173"/>
                  <a:gd name="T1" fmla="*/ 71 h 71"/>
                  <a:gd name="T2" fmla="*/ 36 w 173"/>
                  <a:gd name="T3" fmla="*/ 71 h 71"/>
                  <a:gd name="T4" fmla="*/ 0 w 173"/>
                  <a:gd name="T5" fmla="*/ 35 h 71"/>
                  <a:gd name="T6" fmla="*/ 36 w 173"/>
                  <a:gd name="T7" fmla="*/ 0 h 71"/>
                  <a:gd name="T8" fmla="*/ 138 w 173"/>
                  <a:gd name="T9" fmla="*/ 0 h 71"/>
                  <a:gd name="T10" fmla="*/ 173 w 173"/>
                  <a:gd name="T11" fmla="*/ 35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5"/>
                    </a:cubicBezTo>
                    <a:cubicBezTo>
                      <a:pt x="0" y="16"/>
                      <a:pt x="16" y="0"/>
                      <a:pt x="36" y="0"/>
                    </a:cubicBezTo>
                    <a:cubicBezTo>
                      <a:pt x="138" y="0"/>
                      <a:pt x="138" y="0"/>
                      <a:pt x="138" y="0"/>
                    </a:cubicBezTo>
                    <a:cubicBezTo>
                      <a:pt x="158" y="0"/>
                      <a:pt x="173" y="16"/>
                      <a:pt x="173" y="35"/>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8" name="Freeform 82">
                <a:extLst>
                  <a:ext uri="{FF2B5EF4-FFF2-40B4-BE49-F238E27FC236}">
                    <a16:creationId xmlns:a16="http://schemas.microsoft.com/office/drawing/2014/main" id="{6A52C572-DAF6-427E-9921-F34149E32B62}"/>
                  </a:ext>
                </a:extLst>
              </p:cNvPr>
              <p:cNvSpPr>
                <a:spLocks/>
              </p:cNvSpPr>
              <p:nvPr/>
            </p:nvSpPr>
            <p:spPr bwMode="auto">
              <a:xfrm>
                <a:off x="239713" y="3602038"/>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9" name="Freeform 83">
                <a:extLst>
                  <a:ext uri="{FF2B5EF4-FFF2-40B4-BE49-F238E27FC236}">
                    <a16:creationId xmlns:a16="http://schemas.microsoft.com/office/drawing/2014/main" id="{758F5FFA-2028-417B-ADF3-BFB0663D8CC6}"/>
                  </a:ext>
                </a:extLst>
              </p:cNvPr>
              <p:cNvSpPr>
                <a:spLocks/>
              </p:cNvSpPr>
              <p:nvPr/>
            </p:nvSpPr>
            <p:spPr bwMode="auto">
              <a:xfrm>
                <a:off x="239713" y="3903663"/>
                <a:ext cx="373063" cy="152400"/>
              </a:xfrm>
              <a:custGeom>
                <a:avLst/>
                <a:gdLst>
                  <a:gd name="T0" fmla="*/ 138 w 173"/>
                  <a:gd name="T1" fmla="*/ 71 h 71"/>
                  <a:gd name="T2" fmla="*/ 36 w 173"/>
                  <a:gd name="T3" fmla="*/ 71 h 71"/>
                  <a:gd name="T4" fmla="*/ 0 w 173"/>
                  <a:gd name="T5" fmla="*/ 36 h 71"/>
                  <a:gd name="T6" fmla="*/ 36 w 173"/>
                  <a:gd name="T7" fmla="*/ 0 h 71"/>
                  <a:gd name="T8" fmla="*/ 138 w 173"/>
                  <a:gd name="T9" fmla="*/ 0 h 71"/>
                  <a:gd name="T10" fmla="*/ 173 w 173"/>
                  <a:gd name="T11" fmla="*/ 36 h 71"/>
                  <a:gd name="T12" fmla="*/ 138 w 173"/>
                  <a:gd name="T13" fmla="*/ 71 h 71"/>
                </a:gdLst>
                <a:ahLst/>
                <a:cxnLst>
                  <a:cxn ang="0">
                    <a:pos x="T0" y="T1"/>
                  </a:cxn>
                  <a:cxn ang="0">
                    <a:pos x="T2" y="T3"/>
                  </a:cxn>
                  <a:cxn ang="0">
                    <a:pos x="T4" y="T5"/>
                  </a:cxn>
                  <a:cxn ang="0">
                    <a:pos x="T6" y="T7"/>
                  </a:cxn>
                  <a:cxn ang="0">
                    <a:pos x="T8" y="T9"/>
                  </a:cxn>
                  <a:cxn ang="0">
                    <a:pos x="T10" y="T11"/>
                  </a:cxn>
                  <a:cxn ang="0">
                    <a:pos x="T12" y="T13"/>
                  </a:cxn>
                </a:cxnLst>
                <a:rect l="0" t="0" r="r" b="b"/>
                <a:pathLst>
                  <a:path w="173" h="71">
                    <a:moveTo>
                      <a:pt x="138" y="71"/>
                    </a:moveTo>
                    <a:cubicBezTo>
                      <a:pt x="36" y="71"/>
                      <a:pt x="36" y="71"/>
                      <a:pt x="36" y="71"/>
                    </a:cubicBezTo>
                    <a:cubicBezTo>
                      <a:pt x="16" y="71"/>
                      <a:pt x="0" y="55"/>
                      <a:pt x="0" y="36"/>
                    </a:cubicBezTo>
                    <a:cubicBezTo>
                      <a:pt x="0" y="16"/>
                      <a:pt x="16" y="0"/>
                      <a:pt x="36" y="0"/>
                    </a:cubicBezTo>
                    <a:cubicBezTo>
                      <a:pt x="138" y="0"/>
                      <a:pt x="138" y="0"/>
                      <a:pt x="138" y="0"/>
                    </a:cubicBezTo>
                    <a:cubicBezTo>
                      <a:pt x="158" y="0"/>
                      <a:pt x="173" y="16"/>
                      <a:pt x="173" y="36"/>
                    </a:cubicBezTo>
                    <a:cubicBezTo>
                      <a:pt x="173" y="55"/>
                      <a:pt x="158" y="71"/>
                      <a:pt x="138"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0" name="Freeform 84">
                <a:extLst>
                  <a:ext uri="{FF2B5EF4-FFF2-40B4-BE49-F238E27FC236}">
                    <a16:creationId xmlns:a16="http://schemas.microsoft.com/office/drawing/2014/main" id="{184DB6B6-6AF1-4E68-B1FC-60123BFE134E}"/>
                  </a:ext>
                </a:extLst>
              </p:cNvPr>
              <p:cNvSpPr>
                <a:spLocks/>
              </p:cNvSpPr>
              <p:nvPr/>
            </p:nvSpPr>
            <p:spPr bwMode="auto">
              <a:xfrm>
                <a:off x="4033838" y="2914650"/>
                <a:ext cx="155575" cy="157163"/>
              </a:xfrm>
              <a:custGeom>
                <a:avLst/>
                <a:gdLst>
                  <a:gd name="T0" fmla="*/ 36 w 72"/>
                  <a:gd name="T1" fmla="*/ 73 h 73"/>
                  <a:gd name="T2" fmla="*/ 22 w 72"/>
                  <a:gd name="T3" fmla="*/ 70 h 73"/>
                  <a:gd name="T4" fmla="*/ 11 w 72"/>
                  <a:gd name="T5" fmla="*/ 63 h 73"/>
                  <a:gd name="T6" fmla="*/ 0 w 72"/>
                  <a:gd name="T7" fmla="*/ 38 h 73"/>
                  <a:gd name="T8" fmla="*/ 3 w 72"/>
                  <a:gd name="T9" fmla="*/ 24 h 73"/>
                  <a:gd name="T10" fmla="*/ 11 w 72"/>
                  <a:gd name="T11" fmla="*/ 13 h 73"/>
                  <a:gd name="T12" fmla="*/ 61 w 72"/>
                  <a:gd name="T13" fmla="*/ 13 h 73"/>
                  <a:gd name="T14" fmla="*/ 68 w 72"/>
                  <a:gd name="T15" fmla="*/ 24 h 73"/>
                  <a:gd name="T16" fmla="*/ 68 w 72"/>
                  <a:gd name="T17" fmla="*/ 51 h 73"/>
                  <a:gd name="T18" fmla="*/ 61 w 72"/>
                  <a:gd name="T19" fmla="*/ 63 h 73"/>
                  <a:gd name="T20" fmla="*/ 36 w 72"/>
                  <a:gd name="T21"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 h="73">
                    <a:moveTo>
                      <a:pt x="36" y="73"/>
                    </a:moveTo>
                    <a:cubicBezTo>
                      <a:pt x="31" y="73"/>
                      <a:pt x="27" y="72"/>
                      <a:pt x="22" y="70"/>
                    </a:cubicBezTo>
                    <a:cubicBezTo>
                      <a:pt x="18" y="68"/>
                      <a:pt x="14" y="66"/>
                      <a:pt x="11" y="63"/>
                    </a:cubicBezTo>
                    <a:cubicBezTo>
                      <a:pt x="4" y="56"/>
                      <a:pt x="1" y="47"/>
                      <a:pt x="0" y="38"/>
                    </a:cubicBezTo>
                    <a:cubicBezTo>
                      <a:pt x="1" y="33"/>
                      <a:pt x="1" y="29"/>
                      <a:pt x="3" y="24"/>
                    </a:cubicBezTo>
                    <a:cubicBezTo>
                      <a:pt x="5" y="20"/>
                      <a:pt x="7" y="16"/>
                      <a:pt x="11" y="13"/>
                    </a:cubicBezTo>
                    <a:cubicBezTo>
                      <a:pt x="25" y="0"/>
                      <a:pt x="47" y="0"/>
                      <a:pt x="61" y="13"/>
                    </a:cubicBezTo>
                    <a:cubicBezTo>
                      <a:pt x="64" y="16"/>
                      <a:pt x="67" y="20"/>
                      <a:pt x="68" y="24"/>
                    </a:cubicBezTo>
                    <a:cubicBezTo>
                      <a:pt x="72" y="33"/>
                      <a:pt x="72" y="43"/>
                      <a:pt x="68" y="51"/>
                    </a:cubicBezTo>
                    <a:cubicBezTo>
                      <a:pt x="66" y="55"/>
                      <a:pt x="64" y="59"/>
                      <a:pt x="61" y="63"/>
                    </a:cubicBezTo>
                    <a:cubicBezTo>
                      <a:pt x="54" y="69"/>
                      <a:pt x="45" y="73"/>
                      <a:pt x="36"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1" name="Freeform 85">
                <a:extLst>
                  <a:ext uri="{FF2B5EF4-FFF2-40B4-BE49-F238E27FC236}">
                    <a16:creationId xmlns:a16="http://schemas.microsoft.com/office/drawing/2014/main" id="{DD04A8CC-E815-4607-B11D-EC01DB70B476}"/>
                  </a:ext>
                </a:extLst>
              </p:cNvPr>
              <p:cNvSpPr>
                <a:spLocks/>
              </p:cNvSpPr>
              <p:nvPr/>
            </p:nvSpPr>
            <p:spPr bwMode="auto">
              <a:xfrm>
                <a:off x="4033838" y="3219450"/>
                <a:ext cx="152400" cy="153988"/>
              </a:xfrm>
              <a:custGeom>
                <a:avLst/>
                <a:gdLst>
                  <a:gd name="T0" fmla="*/ 36 w 71"/>
                  <a:gd name="T1" fmla="*/ 72 h 72"/>
                  <a:gd name="T2" fmla="*/ 11 w 71"/>
                  <a:gd name="T3" fmla="*/ 62 h 72"/>
                  <a:gd name="T4" fmla="*/ 6 w 71"/>
                  <a:gd name="T5" fmla="*/ 57 h 72"/>
                  <a:gd name="T6" fmla="*/ 3 w 71"/>
                  <a:gd name="T7" fmla="*/ 50 h 72"/>
                  <a:gd name="T8" fmla="*/ 1 w 71"/>
                  <a:gd name="T9" fmla="*/ 44 h 72"/>
                  <a:gd name="T10" fmla="*/ 0 w 71"/>
                  <a:gd name="T11" fmla="*/ 37 h 72"/>
                  <a:gd name="T12" fmla="*/ 3 w 71"/>
                  <a:gd name="T13" fmla="*/ 24 h 72"/>
                  <a:gd name="T14" fmla="*/ 11 w 71"/>
                  <a:gd name="T15" fmla="*/ 12 h 72"/>
                  <a:gd name="T16" fmla="*/ 43 w 71"/>
                  <a:gd name="T17" fmla="*/ 2 h 72"/>
                  <a:gd name="T18" fmla="*/ 49 w 71"/>
                  <a:gd name="T19" fmla="*/ 4 h 72"/>
                  <a:gd name="T20" fmla="*/ 56 w 71"/>
                  <a:gd name="T21" fmla="*/ 8 h 72"/>
                  <a:gd name="T22" fmla="*/ 61 w 71"/>
                  <a:gd name="T23" fmla="*/ 12 h 72"/>
                  <a:gd name="T24" fmla="*/ 71 w 71"/>
                  <a:gd name="T25" fmla="*/ 37 h 72"/>
                  <a:gd name="T26" fmla="*/ 70 w 71"/>
                  <a:gd name="T27" fmla="*/ 44 h 72"/>
                  <a:gd name="T28" fmla="*/ 68 w 71"/>
                  <a:gd name="T29" fmla="*/ 50 h 72"/>
                  <a:gd name="T30" fmla="*/ 65 w 71"/>
                  <a:gd name="T31" fmla="*/ 57 h 72"/>
                  <a:gd name="T32" fmla="*/ 61 w 71"/>
                  <a:gd name="T33" fmla="*/ 62 h 72"/>
                  <a:gd name="T34" fmla="*/ 56 w 71"/>
                  <a:gd name="T35" fmla="*/ 66 h 72"/>
                  <a:gd name="T36" fmla="*/ 49 w 71"/>
                  <a:gd name="T37" fmla="*/ 69 h 72"/>
                  <a:gd name="T38" fmla="*/ 43 w 71"/>
                  <a:gd name="T39" fmla="*/ 72 h 72"/>
                  <a:gd name="T40" fmla="*/ 36 w 71"/>
                  <a:gd name="T41"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1" h="72">
                    <a:moveTo>
                      <a:pt x="36" y="72"/>
                    </a:moveTo>
                    <a:cubicBezTo>
                      <a:pt x="26" y="72"/>
                      <a:pt x="17" y="68"/>
                      <a:pt x="11" y="62"/>
                    </a:cubicBezTo>
                    <a:cubicBezTo>
                      <a:pt x="6" y="57"/>
                      <a:pt x="6" y="57"/>
                      <a:pt x="6" y="57"/>
                    </a:cubicBezTo>
                    <a:cubicBezTo>
                      <a:pt x="5" y="55"/>
                      <a:pt x="4" y="53"/>
                      <a:pt x="3" y="50"/>
                    </a:cubicBezTo>
                    <a:cubicBezTo>
                      <a:pt x="2" y="48"/>
                      <a:pt x="2" y="46"/>
                      <a:pt x="1" y="44"/>
                    </a:cubicBezTo>
                    <a:cubicBezTo>
                      <a:pt x="1" y="42"/>
                      <a:pt x="1" y="39"/>
                      <a:pt x="0" y="37"/>
                    </a:cubicBezTo>
                    <a:cubicBezTo>
                      <a:pt x="1" y="32"/>
                      <a:pt x="1" y="28"/>
                      <a:pt x="3" y="24"/>
                    </a:cubicBezTo>
                    <a:cubicBezTo>
                      <a:pt x="5" y="19"/>
                      <a:pt x="8" y="15"/>
                      <a:pt x="11" y="12"/>
                    </a:cubicBezTo>
                    <a:cubicBezTo>
                      <a:pt x="19" y="4"/>
                      <a:pt x="31" y="0"/>
                      <a:pt x="43" y="2"/>
                    </a:cubicBezTo>
                    <a:cubicBezTo>
                      <a:pt x="45" y="3"/>
                      <a:pt x="47" y="3"/>
                      <a:pt x="49" y="4"/>
                    </a:cubicBezTo>
                    <a:cubicBezTo>
                      <a:pt x="51" y="5"/>
                      <a:pt x="54" y="6"/>
                      <a:pt x="56" y="8"/>
                    </a:cubicBezTo>
                    <a:cubicBezTo>
                      <a:pt x="57" y="9"/>
                      <a:pt x="59" y="10"/>
                      <a:pt x="61" y="12"/>
                    </a:cubicBezTo>
                    <a:cubicBezTo>
                      <a:pt x="67" y="19"/>
                      <a:pt x="71" y="28"/>
                      <a:pt x="71" y="37"/>
                    </a:cubicBezTo>
                    <a:cubicBezTo>
                      <a:pt x="71" y="39"/>
                      <a:pt x="71" y="42"/>
                      <a:pt x="70" y="44"/>
                    </a:cubicBezTo>
                    <a:cubicBezTo>
                      <a:pt x="70" y="46"/>
                      <a:pt x="69" y="48"/>
                      <a:pt x="68" y="50"/>
                    </a:cubicBezTo>
                    <a:cubicBezTo>
                      <a:pt x="67" y="53"/>
                      <a:pt x="66" y="55"/>
                      <a:pt x="65" y="57"/>
                    </a:cubicBezTo>
                    <a:cubicBezTo>
                      <a:pt x="61" y="62"/>
                      <a:pt x="61" y="62"/>
                      <a:pt x="61" y="62"/>
                    </a:cubicBezTo>
                    <a:cubicBezTo>
                      <a:pt x="56" y="66"/>
                      <a:pt x="56" y="66"/>
                      <a:pt x="56" y="66"/>
                    </a:cubicBezTo>
                    <a:cubicBezTo>
                      <a:pt x="54" y="68"/>
                      <a:pt x="51" y="69"/>
                      <a:pt x="49" y="69"/>
                    </a:cubicBezTo>
                    <a:cubicBezTo>
                      <a:pt x="47" y="70"/>
                      <a:pt x="45" y="71"/>
                      <a:pt x="43" y="72"/>
                    </a:cubicBezTo>
                    <a:cubicBezTo>
                      <a:pt x="40" y="72"/>
                      <a:pt x="38" y="72"/>
                      <a:pt x="36" y="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2" name="Freeform 86">
                <a:extLst>
                  <a:ext uri="{FF2B5EF4-FFF2-40B4-BE49-F238E27FC236}">
                    <a16:creationId xmlns:a16="http://schemas.microsoft.com/office/drawing/2014/main" id="{9D7203BC-15DB-464F-AC70-FA0824417F53}"/>
                  </a:ext>
                </a:extLst>
              </p:cNvPr>
              <p:cNvSpPr>
                <a:spLocks/>
              </p:cNvSpPr>
              <p:nvPr/>
            </p:nvSpPr>
            <p:spPr bwMode="auto">
              <a:xfrm>
                <a:off x="4027488" y="3522663"/>
                <a:ext cx="165100" cy="155575"/>
              </a:xfrm>
              <a:custGeom>
                <a:avLst/>
                <a:gdLst>
                  <a:gd name="T0" fmla="*/ 39 w 77"/>
                  <a:gd name="T1" fmla="*/ 73 h 73"/>
                  <a:gd name="T2" fmla="*/ 6 w 77"/>
                  <a:gd name="T3" fmla="*/ 51 h 73"/>
                  <a:gd name="T4" fmla="*/ 14 w 77"/>
                  <a:gd name="T5" fmla="*/ 12 h 73"/>
                  <a:gd name="T6" fmla="*/ 46 w 77"/>
                  <a:gd name="T7" fmla="*/ 3 h 73"/>
                  <a:gd name="T8" fmla="*/ 52 w 77"/>
                  <a:gd name="T9" fmla="*/ 5 h 73"/>
                  <a:gd name="T10" fmla="*/ 59 w 77"/>
                  <a:gd name="T11" fmla="*/ 8 h 73"/>
                  <a:gd name="T12" fmla="*/ 64 w 77"/>
                  <a:gd name="T13" fmla="*/ 12 h 73"/>
                  <a:gd name="T14" fmla="*/ 72 w 77"/>
                  <a:gd name="T15" fmla="*/ 51 h 73"/>
                  <a:gd name="T16" fmla="*/ 39 w 77"/>
                  <a:gd name="T17"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 h="73">
                    <a:moveTo>
                      <a:pt x="39" y="73"/>
                    </a:moveTo>
                    <a:cubicBezTo>
                      <a:pt x="24" y="73"/>
                      <a:pt x="11" y="64"/>
                      <a:pt x="6" y="51"/>
                    </a:cubicBezTo>
                    <a:cubicBezTo>
                      <a:pt x="0" y="37"/>
                      <a:pt x="4" y="22"/>
                      <a:pt x="14" y="12"/>
                    </a:cubicBezTo>
                    <a:cubicBezTo>
                      <a:pt x="22" y="4"/>
                      <a:pt x="34" y="0"/>
                      <a:pt x="46" y="3"/>
                    </a:cubicBezTo>
                    <a:cubicBezTo>
                      <a:pt x="48" y="3"/>
                      <a:pt x="50" y="4"/>
                      <a:pt x="52" y="5"/>
                    </a:cubicBezTo>
                    <a:cubicBezTo>
                      <a:pt x="54" y="5"/>
                      <a:pt x="57" y="7"/>
                      <a:pt x="59" y="8"/>
                    </a:cubicBezTo>
                    <a:cubicBezTo>
                      <a:pt x="60" y="9"/>
                      <a:pt x="62" y="11"/>
                      <a:pt x="64" y="12"/>
                    </a:cubicBezTo>
                    <a:cubicBezTo>
                      <a:pt x="74" y="22"/>
                      <a:pt x="77" y="37"/>
                      <a:pt x="72" y="51"/>
                    </a:cubicBezTo>
                    <a:cubicBezTo>
                      <a:pt x="66" y="64"/>
                      <a:pt x="53" y="73"/>
                      <a:pt x="39"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3" name="Freeform 87">
                <a:extLst>
                  <a:ext uri="{FF2B5EF4-FFF2-40B4-BE49-F238E27FC236}">
                    <a16:creationId xmlns:a16="http://schemas.microsoft.com/office/drawing/2014/main" id="{61F91093-98C8-4EB7-8B3B-ADEC32C93966}"/>
                  </a:ext>
                </a:extLst>
              </p:cNvPr>
              <p:cNvSpPr>
                <a:spLocks/>
              </p:cNvSpPr>
              <p:nvPr/>
            </p:nvSpPr>
            <p:spPr bwMode="auto">
              <a:xfrm>
                <a:off x="4032250" y="3822700"/>
                <a:ext cx="160338" cy="158750"/>
              </a:xfrm>
              <a:custGeom>
                <a:avLst/>
                <a:gdLst>
                  <a:gd name="T0" fmla="*/ 37 w 75"/>
                  <a:gd name="T1" fmla="*/ 74 h 74"/>
                  <a:gd name="T2" fmla="*/ 3 w 75"/>
                  <a:gd name="T3" fmla="*/ 45 h 74"/>
                  <a:gd name="T4" fmla="*/ 24 w 75"/>
                  <a:gd name="T5" fmla="*/ 6 h 74"/>
                  <a:gd name="T6" fmla="*/ 66 w 75"/>
                  <a:gd name="T7" fmla="*/ 19 h 74"/>
                  <a:gd name="T8" fmla="*/ 62 w 75"/>
                  <a:gd name="T9" fmla="*/ 64 h 74"/>
                  <a:gd name="T10" fmla="*/ 37 w 75"/>
                  <a:gd name="T11" fmla="*/ 74 h 74"/>
                </a:gdLst>
                <a:ahLst/>
                <a:cxnLst>
                  <a:cxn ang="0">
                    <a:pos x="T0" y="T1"/>
                  </a:cxn>
                  <a:cxn ang="0">
                    <a:pos x="T2" y="T3"/>
                  </a:cxn>
                  <a:cxn ang="0">
                    <a:pos x="T4" y="T5"/>
                  </a:cxn>
                  <a:cxn ang="0">
                    <a:pos x="T6" y="T7"/>
                  </a:cxn>
                  <a:cxn ang="0">
                    <a:pos x="T8" y="T9"/>
                  </a:cxn>
                  <a:cxn ang="0">
                    <a:pos x="T10" y="T11"/>
                  </a:cxn>
                </a:cxnLst>
                <a:rect l="0" t="0" r="r" b="b"/>
                <a:pathLst>
                  <a:path w="75" h="74">
                    <a:moveTo>
                      <a:pt x="37" y="74"/>
                    </a:moveTo>
                    <a:cubicBezTo>
                      <a:pt x="20" y="74"/>
                      <a:pt x="6" y="62"/>
                      <a:pt x="3" y="45"/>
                    </a:cubicBezTo>
                    <a:cubicBezTo>
                      <a:pt x="0" y="29"/>
                      <a:pt x="8" y="13"/>
                      <a:pt x="24" y="6"/>
                    </a:cubicBezTo>
                    <a:cubicBezTo>
                      <a:pt x="39" y="0"/>
                      <a:pt x="57" y="6"/>
                      <a:pt x="66" y="19"/>
                    </a:cubicBezTo>
                    <a:cubicBezTo>
                      <a:pt x="75" y="33"/>
                      <a:pt x="74" y="52"/>
                      <a:pt x="62" y="64"/>
                    </a:cubicBezTo>
                    <a:cubicBezTo>
                      <a:pt x="55" y="70"/>
                      <a:pt x="46" y="74"/>
                      <a:pt x="3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4" name="Oval 88">
                <a:extLst>
                  <a:ext uri="{FF2B5EF4-FFF2-40B4-BE49-F238E27FC236}">
                    <a16:creationId xmlns:a16="http://schemas.microsoft.com/office/drawing/2014/main" id="{B80DE608-403E-4852-9558-D9468896F1C5}"/>
                  </a:ext>
                </a:extLst>
              </p:cNvPr>
              <p:cNvSpPr>
                <a:spLocks noChangeArrowheads="1"/>
              </p:cNvSpPr>
              <p:nvPr/>
            </p:nvSpPr>
            <p:spPr bwMode="auto">
              <a:xfrm>
                <a:off x="765175" y="2389188"/>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5" name="Oval 89">
                <a:extLst>
                  <a:ext uri="{FF2B5EF4-FFF2-40B4-BE49-F238E27FC236}">
                    <a16:creationId xmlns:a16="http://schemas.microsoft.com/office/drawing/2014/main" id="{0E22E67E-8D06-4B4B-8C92-824B6427D08F}"/>
                  </a:ext>
                </a:extLst>
              </p:cNvPr>
              <p:cNvSpPr>
                <a:spLocks noChangeArrowheads="1"/>
              </p:cNvSpPr>
              <p:nvPr/>
            </p:nvSpPr>
            <p:spPr bwMode="auto">
              <a:xfrm>
                <a:off x="2817813" y="1327150"/>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6" name="Oval 90">
                <a:extLst>
                  <a:ext uri="{FF2B5EF4-FFF2-40B4-BE49-F238E27FC236}">
                    <a16:creationId xmlns:a16="http://schemas.microsoft.com/office/drawing/2014/main" id="{7B245B6B-FB8D-4790-8E4F-382714D5D5B7}"/>
                  </a:ext>
                </a:extLst>
              </p:cNvPr>
              <p:cNvSpPr>
                <a:spLocks noChangeArrowheads="1"/>
              </p:cNvSpPr>
              <p:nvPr/>
            </p:nvSpPr>
            <p:spPr bwMode="auto">
              <a:xfrm>
                <a:off x="765175" y="2690813"/>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7" name="Oval 91">
                <a:extLst>
                  <a:ext uri="{FF2B5EF4-FFF2-40B4-BE49-F238E27FC236}">
                    <a16:creationId xmlns:a16="http://schemas.microsoft.com/office/drawing/2014/main" id="{E1F1782A-3DB7-4A3B-9ADA-6B6E28CD04E4}"/>
                  </a:ext>
                </a:extLst>
              </p:cNvPr>
              <p:cNvSpPr>
                <a:spLocks noChangeArrowheads="1"/>
              </p:cNvSpPr>
              <p:nvPr/>
            </p:nvSpPr>
            <p:spPr bwMode="auto">
              <a:xfrm>
                <a:off x="765175" y="2995613"/>
                <a:ext cx="152400" cy="1508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8" name="Oval 92">
                <a:extLst>
                  <a:ext uri="{FF2B5EF4-FFF2-40B4-BE49-F238E27FC236}">
                    <a16:creationId xmlns:a16="http://schemas.microsoft.com/office/drawing/2014/main" id="{3D2187C5-38BF-4587-ABFD-B7C585C52EBF}"/>
                  </a:ext>
                </a:extLst>
              </p:cNvPr>
              <p:cNvSpPr>
                <a:spLocks noChangeArrowheads="1"/>
              </p:cNvSpPr>
              <p:nvPr/>
            </p:nvSpPr>
            <p:spPr bwMode="auto">
              <a:xfrm>
                <a:off x="765175" y="3298825"/>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9" name="Oval 93">
                <a:extLst>
                  <a:ext uri="{FF2B5EF4-FFF2-40B4-BE49-F238E27FC236}">
                    <a16:creationId xmlns:a16="http://schemas.microsoft.com/office/drawing/2014/main" id="{468D5049-B188-49AE-B771-0301918B0CA6}"/>
                  </a:ext>
                </a:extLst>
              </p:cNvPr>
              <p:cNvSpPr>
                <a:spLocks noChangeArrowheads="1"/>
              </p:cNvSpPr>
              <p:nvPr/>
            </p:nvSpPr>
            <p:spPr bwMode="auto">
              <a:xfrm>
                <a:off x="765175" y="3602038"/>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0" name="Oval 94">
                <a:extLst>
                  <a:ext uri="{FF2B5EF4-FFF2-40B4-BE49-F238E27FC236}">
                    <a16:creationId xmlns:a16="http://schemas.microsoft.com/office/drawing/2014/main" id="{A4B0159A-5144-432E-8999-0A2F2BFD1DC5}"/>
                  </a:ext>
                </a:extLst>
              </p:cNvPr>
              <p:cNvSpPr>
                <a:spLocks noChangeArrowheads="1"/>
              </p:cNvSpPr>
              <p:nvPr/>
            </p:nvSpPr>
            <p:spPr bwMode="auto">
              <a:xfrm>
                <a:off x="765175" y="3903663"/>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1" name="Freeform 95">
                <a:extLst>
                  <a:ext uri="{FF2B5EF4-FFF2-40B4-BE49-F238E27FC236}">
                    <a16:creationId xmlns:a16="http://schemas.microsoft.com/office/drawing/2014/main" id="{1C6BC8FD-BAAB-46B5-B967-EC86100EB151}"/>
                  </a:ext>
                </a:extLst>
              </p:cNvPr>
              <p:cNvSpPr>
                <a:spLocks/>
              </p:cNvSpPr>
              <p:nvPr/>
            </p:nvSpPr>
            <p:spPr bwMode="auto">
              <a:xfrm>
                <a:off x="3425825" y="2427288"/>
                <a:ext cx="989013" cy="303213"/>
              </a:xfrm>
              <a:custGeom>
                <a:avLst/>
                <a:gdLst>
                  <a:gd name="T0" fmla="*/ 459 w 459"/>
                  <a:gd name="T1" fmla="*/ 141 h 141"/>
                  <a:gd name="T2" fmla="*/ 0 w 459"/>
                  <a:gd name="T3" fmla="*/ 141 h 141"/>
                  <a:gd name="T4" fmla="*/ 16 w 459"/>
                  <a:gd name="T5" fmla="*/ 123 h 141"/>
                  <a:gd name="T6" fmla="*/ 112 w 459"/>
                  <a:gd name="T7" fmla="*/ 20 h 141"/>
                  <a:gd name="T8" fmla="*/ 158 w 459"/>
                  <a:gd name="T9" fmla="*/ 0 h 141"/>
                  <a:gd name="T10" fmla="*/ 300 w 459"/>
                  <a:gd name="T11" fmla="*/ 0 h 141"/>
                  <a:gd name="T12" fmla="*/ 347 w 459"/>
                  <a:gd name="T13" fmla="*/ 21 h 141"/>
                  <a:gd name="T14" fmla="*/ 443 w 459"/>
                  <a:gd name="T15" fmla="*/ 123 h 141"/>
                  <a:gd name="T16" fmla="*/ 459 w 459"/>
                  <a:gd name="T17" fmla="*/ 141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141">
                    <a:moveTo>
                      <a:pt x="459" y="141"/>
                    </a:moveTo>
                    <a:cubicBezTo>
                      <a:pt x="0" y="141"/>
                      <a:pt x="0" y="141"/>
                      <a:pt x="0" y="141"/>
                    </a:cubicBezTo>
                    <a:cubicBezTo>
                      <a:pt x="16" y="123"/>
                      <a:pt x="16" y="123"/>
                      <a:pt x="16" y="123"/>
                    </a:cubicBezTo>
                    <a:cubicBezTo>
                      <a:pt x="112" y="20"/>
                      <a:pt x="112" y="20"/>
                      <a:pt x="112" y="20"/>
                    </a:cubicBezTo>
                    <a:cubicBezTo>
                      <a:pt x="124" y="7"/>
                      <a:pt x="141" y="0"/>
                      <a:pt x="158" y="0"/>
                    </a:cubicBezTo>
                    <a:cubicBezTo>
                      <a:pt x="300" y="0"/>
                      <a:pt x="300" y="0"/>
                      <a:pt x="300" y="0"/>
                    </a:cubicBezTo>
                    <a:cubicBezTo>
                      <a:pt x="318" y="0"/>
                      <a:pt x="335" y="8"/>
                      <a:pt x="347" y="21"/>
                    </a:cubicBezTo>
                    <a:cubicBezTo>
                      <a:pt x="443" y="123"/>
                      <a:pt x="443" y="123"/>
                      <a:pt x="443" y="123"/>
                    </a:cubicBezTo>
                    <a:lnTo>
                      <a:pt x="459" y="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grpSp>
        <p:nvGrpSpPr>
          <p:cNvPr id="133" name="Group 132">
            <a:extLst>
              <a:ext uri="{FF2B5EF4-FFF2-40B4-BE49-F238E27FC236}">
                <a16:creationId xmlns:a16="http://schemas.microsoft.com/office/drawing/2014/main" id="{3F14BE5D-6574-4E1D-98A9-68ED68E6898B}"/>
              </a:ext>
            </a:extLst>
          </p:cNvPr>
          <p:cNvGrpSpPr/>
          <p:nvPr/>
        </p:nvGrpSpPr>
        <p:grpSpPr>
          <a:xfrm>
            <a:off x="4377647" y="4661722"/>
            <a:ext cx="3513811" cy="1806623"/>
            <a:chOff x="4376058" y="3943592"/>
            <a:chExt cx="3513811" cy="1806623"/>
          </a:xfrm>
        </p:grpSpPr>
        <p:grpSp>
          <p:nvGrpSpPr>
            <p:cNvPr id="134" name="Group 133">
              <a:extLst>
                <a:ext uri="{FF2B5EF4-FFF2-40B4-BE49-F238E27FC236}">
                  <a16:creationId xmlns:a16="http://schemas.microsoft.com/office/drawing/2014/main" id="{644D9E09-803C-4DB4-AC7A-84763C70B1E4}"/>
                </a:ext>
              </a:extLst>
            </p:cNvPr>
            <p:cNvGrpSpPr/>
            <p:nvPr/>
          </p:nvGrpSpPr>
          <p:grpSpPr>
            <a:xfrm>
              <a:off x="4376058" y="4139253"/>
              <a:ext cx="1567630" cy="1549673"/>
              <a:chOff x="1403457" y="616946"/>
              <a:chExt cx="3611777" cy="3570404"/>
            </a:xfrm>
          </p:grpSpPr>
          <p:sp>
            <p:nvSpPr>
              <p:cNvPr id="215" name="Freeform 6">
                <a:extLst>
                  <a:ext uri="{FF2B5EF4-FFF2-40B4-BE49-F238E27FC236}">
                    <a16:creationId xmlns:a16="http://schemas.microsoft.com/office/drawing/2014/main" id="{DFF58C7F-15CD-4763-B2FA-0A694B8F7B15}"/>
                  </a:ext>
                </a:extLst>
              </p:cNvPr>
              <p:cNvSpPr>
                <a:spLocks/>
              </p:cNvSpPr>
              <p:nvPr/>
            </p:nvSpPr>
            <p:spPr bwMode="auto">
              <a:xfrm>
                <a:off x="1403457" y="2207022"/>
                <a:ext cx="668682" cy="1980328"/>
              </a:xfrm>
              <a:custGeom>
                <a:avLst/>
                <a:gdLst>
                  <a:gd name="T0" fmla="*/ 598 w 598"/>
                  <a:gd name="T1" fmla="*/ 1771 h 1771"/>
                  <a:gd name="T2" fmla="*/ 439 w 598"/>
                  <a:gd name="T3" fmla="*/ 1771 h 1771"/>
                  <a:gd name="T4" fmla="*/ 261 w 598"/>
                  <a:gd name="T5" fmla="*/ 1771 h 1771"/>
                  <a:gd name="T6" fmla="*/ 0 w 598"/>
                  <a:gd name="T7" fmla="*/ 1771 h 1771"/>
                  <a:gd name="T8" fmla="*/ 0 w 598"/>
                  <a:gd name="T9" fmla="*/ 0 h 1771"/>
                  <a:gd name="T10" fmla="*/ 439 w 598"/>
                  <a:gd name="T11" fmla="*/ 0 h 1771"/>
                </a:gdLst>
                <a:ahLst/>
                <a:cxnLst>
                  <a:cxn ang="0">
                    <a:pos x="T0" y="T1"/>
                  </a:cxn>
                  <a:cxn ang="0">
                    <a:pos x="T2" y="T3"/>
                  </a:cxn>
                  <a:cxn ang="0">
                    <a:pos x="T4" y="T5"/>
                  </a:cxn>
                  <a:cxn ang="0">
                    <a:pos x="T6" y="T7"/>
                  </a:cxn>
                  <a:cxn ang="0">
                    <a:pos x="T8" y="T9"/>
                  </a:cxn>
                  <a:cxn ang="0">
                    <a:pos x="T10" y="T11"/>
                  </a:cxn>
                </a:cxnLst>
                <a:rect l="0" t="0" r="r" b="b"/>
                <a:pathLst>
                  <a:path w="598" h="1771">
                    <a:moveTo>
                      <a:pt x="598" y="1771"/>
                    </a:moveTo>
                    <a:lnTo>
                      <a:pt x="439" y="1771"/>
                    </a:lnTo>
                    <a:lnTo>
                      <a:pt x="261" y="1771"/>
                    </a:lnTo>
                    <a:lnTo>
                      <a:pt x="0" y="1771"/>
                    </a:lnTo>
                    <a:lnTo>
                      <a:pt x="0" y="0"/>
                    </a:lnTo>
                    <a:lnTo>
                      <a:pt x="4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216" name="Group 215">
                <a:extLst>
                  <a:ext uri="{FF2B5EF4-FFF2-40B4-BE49-F238E27FC236}">
                    <a16:creationId xmlns:a16="http://schemas.microsoft.com/office/drawing/2014/main" id="{99F1A59C-8F36-46E9-A430-BFA4D4CFB882}"/>
                  </a:ext>
                </a:extLst>
              </p:cNvPr>
              <p:cNvGrpSpPr/>
              <p:nvPr/>
            </p:nvGrpSpPr>
            <p:grpSpPr>
              <a:xfrm>
                <a:off x="1403457" y="2207022"/>
                <a:ext cx="677628" cy="1980328"/>
                <a:chOff x="4594226" y="2976563"/>
                <a:chExt cx="962025" cy="2811463"/>
              </a:xfrm>
              <a:solidFill>
                <a:schemeClr val="tx1">
                  <a:lumMod val="65000"/>
                  <a:lumOff val="35000"/>
                </a:schemeClr>
              </a:solidFill>
            </p:grpSpPr>
            <p:sp>
              <p:nvSpPr>
                <p:cNvPr id="277" name="Freeform 5">
                  <a:extLst>
                    <a:ext uri="{FF2B5EF4-FFF2-40B4-BE49-F238E27FC236}">
                      <a16:creationId xmlns:a16="http://schemas.microsoft.com/office/drawing/2014/main" id="{24A3EB90-57FF-416B-8AD0-CFDE1A0603D1}"/>
                    </a:ext>
                  </a:extLst>
                </p:cNvPr>
                <p:cNvSpPr>
                  <a:spLocks/>
                </p:cNvSpPr>
                <p:nvPr/>
              </p:nvSpPr>
              <p:spPr bwMode="auto">
                <a:xfrm>
                  <a:off x="4594226" y="2976563"/>
                  <a:ext cx="949325" cy="2811463"/>
                </a:xfrm>
                <a:custGeom>
                  <a:avLst/>
                  <a:gdLst>
                    <a:gd name="T0" fmla="*/ 598 w 598"/>
                    <a:gd name="T1" fmla="*/ 1771 h 1771"/>
                    <a:gd name="T2" fmla="*/ 439 w 598"/>
                    <a:gd name="T3" fmla="*/ 1771 h 1771"/>
                    <a:gd name="T4" fmla="*/ 261 w 598"/>
                    <a:gd name="T5" fmla="*/ 1771 h 1771"/>
                    <a:gd name="T6" fmla="*/ 0 w 598"/>
                    <a:gd name="T7" fmla="*/ 1771 h 1771"/>
                    <a:gd name="T8" fmla="*/ 0 w 598"/>
                    <a:gd name="T9" fmla="*/ 0 h 1771"/>
                    <a:gd name="T10" fmla="*/ 439 w 598"/>
                    <a:gd name="T11" fmla="*/ 0 h 1771"/>
                    <a:gd name="T12" fmla="*/ 598 w 598"/>
                    <a:gd name="T13" fmla="*/ 1771 h 1771"/>
                  </a:gdLst>
                  <a:ahLst/>
                  <a:cxnLst>
                    <a:cxn ang="0">
                      <a:pos x="T0" y="T1"/>
                    </a:cxn>
                    <a:cxn ang="0">
                      <a:pos x="T2" y="T3"/>
                    </a:cxn>
                    <a:cxn ang="0">
                      <a:pos x="T4" y="T5"/>
                    </a:cxn>
                    <a:cxn ang="0">
                      <a:pos x="T6" y="T7"/>
                    </a:cxn>
                    <a:cxn ang="0">
                      <a:pos x="T8" y="T9"/>
                    </a:cxn>
                    <a:cxn ang="0">
                      <a:pos x="T10" y="T11"/>
                    </a:cxn>
                    <a:cxn ang="0">
                      <a:pos x="T12" y="T13"/>
                    </a:cxn>
                  </a:cxnLst>
                  <a:rect l="0" t="0" r="r" b="b"/>
                  <a:pathLst>
                    <a:path w="598" h="1771">
                      <a:moveTo>
                        <a:pt x="598" y="1771"/>
                      </a:moveTo>
                      <a:lnTo>
                        <a:pt x="439" y="1771"/>
                      </a:lnTo>
                      <a:lnTo>
                        <a:pt x="261" y="1771"/>
                      </a:lnTo>
                      <a:lnTo>
                        <a:pt x="0" y="1771"/>
                      </a:lnTo>
                      <a:lnTo>
                        <a:pt x="0" y="0"/>
                      </a:lnTo>
                      <a:lnTo>
                        <a:pt x="439" y="0"/>
                      </a:lnTo>
                      <a:lnTo>
                        <a:pt x="598" y="1771"/>
                      </a:ln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278" name="Group 277">
                  <a:extLst>
                    <a:ext uri="{FF2B5EF4-FFF2-40B4-BE49-F238E27FC236}">
                      <a16:creationId xmlns:a16="http://schemas.microsoft.com/office/drawing/2014/main" id="{145F3113-B713-457A-88BF-1DD28C848474}"/>
                    </a:ext>
                  </a:extLst>
                </p:cNvPr>
                <p:cNvGrpSpPr/>
                <p:nvPr/>
              </p:nvGrpSpPr>
              <p:grpSpPr>
                <a:xfrm>
                  <a:off x="4760913" y="3244851"/>
                  <a:ext cx="795338" cy="2325688"/>
                  <a:chOff x="4760913" y="3244851"/>
                  <a:chExt cx="795338" cy="2325688"/>
                </a:xfrm>
                <a:grpFill/>
              </p:grpSpPr>
              <p:sp>
                <p:nvSpPr>
                  <p:cNvPr id="279" name="Freeform 7">
                    <a:extLst>
                      <a:ext uri="{FF2B5EF4-FFF2-40B4-BE49-F238E27FC236}">
                        <a16:creationId xmlns:a16="http://schemas.microsoft.com/office/drawing/2014/main" id="{5759624C-B340-4AF8-84D3-4634EF5A4786}"/>
                      </a:ext>
                    </a:extLst>
                  </p:cNvPr>
                  <p:cNvSpPr>
                    <a:spLocks/>
                  </p:cNvSpPr>
                  <p:nvPr/>
                </p:nvSpPr>
                <p:spPr bwMode="auto">
                  <a:xfrm>
                    <a:off x="4760913"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7" y="0"/>
                          <a:pt x="73" y="16"/>
                          <a:pt x="73" y="36"/>
                        </a:cubicBezTo>
                        <a:cubicBezTo>
                          <a:pt x="73" y="119"/>
                          <a:pt x="73" y="119"/>
                          <a:pt x="73" y="119"/>
                        </a:cubicBezTo>
                        <a:cubicBezTo>
                          <a:pt x="73" y="139"/>
                          <a:pt x="57"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0" name="Freeform 8">
                    <a:extLst>
                      <a:ext uri="{FF2B5EF4-FFF2-40B4-BE49-F238E27FC236}">
                        <a16:creationId xmlns:a16="http://schemas.microsoft.com/office/drawing/2014/main" id="{57A85780-C3E8-48C1-AAA6-CF6E1070F0E0}"/>
                      </a:ext>
                    </a:extLst>
                  </p:cNvPr>
                  <p:cNvSpPr>
                    <a:spLocks/>
                  </p:cNvSpPr>
                  <p:nvPr/>
                </p:nvSpPr>
                <p:spPr bwMode="auto">
                  <a:xfrm>
                    <a:off x="5399088"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6" y="0"/>
                          <a:pt x="73" y="16"/>
                          <a:pt x="73" y="36"/>
                        </a:cubicBezTo>
                        <a:cubicBezTo>
                          <a:pt x="73" y="119"/>
                          <a:pt x="73" y="119"/>
                          <a:pt x="73" y="119"/>
                        </a:cubicBezTo>
                        <a:cubicBezTo>
                          <a:pt x="73"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1" name="Freeform 9">
                    <a:extLst>
                      <a:ext uri="{FF2B5EF4-FFF2-40B4-BE49-F238E27FC236}">
                        <a16:creationId xmlns:a16="http://schemas.microsoft.com/office/drawing/2014/main" id="{1E25F975-5C06-47B5-8283-8CBECD6EDC7F}"/>
                      </a:ext>
                    </a:extLst>
                  </p:cNvPr>
                  <p:cNvSpPr>
                    <a:spLocks/>
                  </p:cNvSpPr>
                  <p:nvPr/>
                </p:nvSpPr>
                <p:spPr bwMode="auto">
                  <a:xfrm>
                    <a:off x="5080001"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6" y="0"/>
                          <a:pt x="73" y="16"/>
                          <a:pt x="73" y="36"/>
                        </a:cubicBezTo>
                        <a:cubicBezTo>
                          <a:pt x="73" y="119"/>
                          <a:pt x="73" y="119"/>
                          <a:pt x="73" y="119"/>
                        </a:cubicBezTo>
                        <a:cubicBezTo>
                          <a:pt x="73"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2" name="Freeform 10">
                    <a:extLst>
                      <a:ext uri="{FF2B5EF4-FFF2-40B4-BE49-F238E27FC236}">
                        <a16:creationId xmlns:a16="http://schemas.microsoft.com/office/drawing/2014/main" id="{CEE5E942-2D26-46A3-9526-C3C099B5E2B3}"/>
                      </a:ext>
                    </a:extLst>
                  </p:cNvPr>
                  <p:cNvSpPr>
                    <a:spLocks/>
                  </p:cNvSpPr>
                  <p:nvPr/>
                </p:nvSpPr>
                <p:spPr bwMode="auto">
                  <a:xfrm>
                    <a:off x="4760913"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7" y="0"/>
                          <a:pt x="73" y="17"/>
                          <a:pt x="73" y="37"/>
                        </a:cubicBezTo>
                        <a:cubicBezTo>
                          <a:pt x="73" y="120"/>
                          <a:pt x="73" y="120"/>
                          <a:pt x="73" y="120"/>
                        </a:cubicBezTo>
                        <a:cubicBezTo>
                          <a:pt x="73" y="140"/>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3" name="Freeform 11">
                    <a:extLst>
                      <a:ext uri="{FF2B5EF4-FFF2-40B4-BE49-F238E27FC236}">
                        <a16:creationId xmlns:a16="http://schemas.microsoft.com/office/drawing/2014/main" id="{5CC92271-CAB6-473D-A5AE-7BE1254AB790}"/>
                      </a:ext>
                    </a:extLst>
                  </p:cNvPr>
                  <p:cNvSpPr>
                    <a:spLocks/>
                  </p:cNvSpPr>
                  <p:nvPr/>
                </p:nvSpPr>
                <p:spPr bwMode="auto">
                  <a:xfrm>
                    <a:off x="5399088"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4" name="Freeform 12">
                    <a:extLst>
                      <a:ext uri="{FF2B5EF4-FFF2-40B4-BE49-F238E27FC236}">
                        <a16:creationId xmlns:a16="http://schemas.microsoft.com/office/drawing/2014/main" id="{E19868AB-1580-48CB-910E-7B609BE00108}"/>
                      </a:ext>
                    </a:extLst>
                  </p:cNvPr>
                  <p:cNvSpPr>
                    <a:spLocks/>
                  </p:cNvSpPr>
                  <p:nvPr/>
                </p:nvSpPr>
                <p:spPr bwMode="auto">
                  <a:xfrm>
                    <a:off x="5080001"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5" name="Freeform 13">
                    <a:extLst>
                      <a:ext uri="{FF2B5EF4-FFF2-40B4-BE49-F238E27FC236}">
                        <a16:creationId xmlns:a16="http://schemas.microsoft.com/office/drawing/2014/main" id="{90E6A5DD-42AA-40AD-B6C6-736F176F61DD}"/>
                      </a:ext>
                    </a:extLst>
                  </p:cNvPr>
                  <p:cNvSpPr>
                    <a:spLocks/>
                  </p:cNvSpPr>
                  <p:nvPr/>
                </p:nvSpPr>
                <p:spPr bwMode="auto">
                  <a:xfrm>
                    <a:off x="4760913"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7" y="0"/>
                          <a:pt x="73" y="16"/>
                          <a:pt x="73" y="37"/>
                        </a:cubicBezTo>
                        <a:cubicBezTo>
                          <a:pt x="73" y="119"/>
                          <a:pt x="73" y="119"/>
                          <a:pt x="73" y="119"/>
                        </a:cubicBezTo>
                        <a:cubicBezTo>
                          <a:pt x="73" y="139"/>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6" name="Freeform 14">
                    <a:extLst>
                      <a:ext uri="{FF2B5EF4-FFF2-40B4-BE49-F238E27FC236}">
                        <a16:creationId xmlns:a16="http://schemas.microsoft.com/office/drawing/2014/main" id="{804CC761-6DB3-49C8-85BA-CEC100B20536}"/>
                      </a:ext>
                    </a:extLst>
                  </p:cNvPr>
                  <p:cNvSpPr>
                    <a:spLocks/>
                  </p:cNvSpPr>
                  <p:nvPr/>
                </p:nvSpPr>
                <p:spPr bwMode="auto">
                  <a:xfrm>
                    <a:off x="5399088"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7" name="Freeform 15">
                    <a:extLst>
                      <a:ext uri="{FF2B5EF4-FFF2-40B4-BE49-F238E27FC236}">
                        <a16:creationId xmlns:a16="http://schemas.microsoft.com/office/drawing/2014/main" id="{AEABC815-F6D8-416C-A126-898CE6EFE704}"/>
                      </a:ext>
                    </a:extLst>
                  </p:cNvPr>
                  <p:cNvSpPr>
                    <a:spLocks/>
                  </p:cNvSpPr>
                  <p:nvPr/>
                </p:nvSpPr>
                <p:spPr bwMode="auto">
                  <a:xfrm>
                    <a:off x="5080001"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8" name="Freeform 16">
                    <a:extLst>
                      <a:ext uri="{FF2B5EF4-FFF2-40B4-BE49-F238E27FC236}">
                        <a16:creationId xmlns:a16="http://schemas.microsoft.com/office/drawing/2014/main" id="{6FF24948-F686-49B1-B478-089170F68881}"/>
                      </a:ext>
                    </a:extLst>
                  </p:cNvPr>
                  <p:cNvSpPr>
                    <a:spLocks/>
                  </p:cNvSpPr>
                  <p:nvPr/>
                </p:nvSpPr>
                <p:spPr bwMode="auto">
                  <a:xfrm>
                    <a:off x="4760913"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7" y="0"/>
                          <a:pt x="73" y="16"/>
                          <a:pt x="73" y="37"/>
                        </a:cubicBezTo>
                        <a:cubicBezTo>
                          <a:pt x="73" y="119"/>
                          <a:pt x="73" y="119"/>
                          <a:pt x="73" y="119"/>
                        </a:cubicBezTo>
                        <a:cubicBezTo>
                          <a:pt x="73" y="139"/>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89" name="Freeform 17">
                    <a:extLst>
                      <a:ext uri="{FF2B5EF4-FFF2-40B4-BE49-F238E27FC236}">
                        <a16:creationId xmlns:a16="http://schemas.microsoft.com/office/drawing/2014/main" id="{84DAAD78-58C7-4D66-A4D5-7AE475760756}"/>
                      </a:ext>
                    </a:extLst>
                  </p:cNvPr>
                  <p:cNvSpPr>
                    <a:spLocks/>
                  </p:cNvSpPr>
                  <p:nvPr/>
                </p:nvSpPr>
                <p:spPr bwMode="auto">
                  <a:xfrm>
                    <a:off x="5399088"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90" name="Freeform 18">
                    <a:extLst>
                      <a:ext uri="{FF2B5EF4-FFF2-40B4-BE49-F238E27FC236}">
                        <a16:creationId xmlns:a16="http://schemas.microsoft.com/office/drawing/2014/main" id="{D56A4E5E-2B4F-4971-BE32-F1E5FF7D17E3}"/>
                      </a:ext>
                    </a:extLst>
                  </p:cNvPr>
                  <p:cNvSpPr>
                    <a:spLocks/>
                  </p:cNvSpPr>
                  <p:nvPr/>
                </p:nvSpPr>
                <p:spPr bwMode="auto">
                  <a:xfrm>
                    <a:off x="5080001"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91" name="Freeform 19">
                    <a:extLst>
                      <a:ext uri="{FF2B5EF4-FFF2-40B4-BE49-F238E27FC236}">
                        <a16:creationId xmlns:a16="http://schemas.microsoft.com/office/drawing/2014/main" id="{D37D7A7F-9646-4404-8DD3-0B9EC51FD6B5}"/>
                      </a:ext>
                    </a:extLst>
                  </p:cNvPr>
                  <p:cNvSpPr>
                    <a:spLocks/>
                  </p:cNvSpPr>
                  <p:nvPr/>
                </p:nvSpPr>
                <p:spPr bwMode="auto">
                  <a:xfrm>
                    <a:off x="4760913"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7" y="0"/>
                          <a:pt x="73" y="17"/>
                          <a:pt x="73" y="37"/>
                        </a:cubicBezTo>
                        <a:cubicBezTo>
                          <a:pt x="73" y="120"/>
                          <a:pt x="73" y="120"/>
                          <a:pt x="73" y="120"/>
                        </a:cubicBezTo>
                        <a:cubicBezTo>
                          <a:pt x="73" y="140"/>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92" name="Freeform 20">
                    <a:extLst>
                      <a:ext uri="{FF2B5EF4-FFF2-40B4-BE49-F238E27FC236}">
                        <a16:creationId xmlns:a16="http://schemas.microsoft.com/office/drawing/2014/main" id="{B910D4D9-D18D-40FB-8271-9E90F374F0C1}"/>
                      </a:ext>
                    </a:extLst>
                  </p:cNvPr>
                  <p:cNvSpPr>
                    <a:spLocks/>
                  </p:cNvSpPr>
                  <p:nvPr/>
                </p:nvSpPr>
                <p:spPr bwMode="auto">
                  <a:xfrm>
                    <a:off x="5399088"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93" name="Freeform 21">
                    <a:extLst>
                      <a:ext uri="{FF2B5EF4-FFF2-40B4-BE49-F238E27FC236}">
                        <a16:creationId xmlns:a16="http://schemas.microsoft.com/office/drawing/2014/main" id="{665A4927-DD78-4384-883B-F7E9193C1809}"/>
                      </a:ext>
                    </a:extLst>
                  </p:cNvPr>
                  <p:cNvSpPr>
                    <a:spLocks/>
                  </p:cNvSpPr>
                  <p:nvPr/>
                </p:nvSpPr>
                <p:spPr bwMode="auto">
                  <a:xfrm>
                    <a:off x="5080001"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sp>
            <p:nvSpPr>
              <p:cNvPr id="217" name="Freeform 23">
                <a:extLst>
                  <a:ext uri="{FF2B5EF4-FFF2-40B4-BE49-F238E27FC236}">
                    <a16:creationId xmlns:a16="http://schemas.microsoft.com/office/drawing/2014/main" id="{512CD34B-9961-4E9D-8032-472C4C11935D}"/>
                  </a:ext>
                </a:extLst>
              </p:cNvPr>
              <p:cNvSpPr>
                <a:spLocks/>
              </p:cNvSpPr>
              <p:nvPr/>
            </p:nvSpPr>
            <p:spPr bwMode="auto">
              <a:xfrm>
                <a:off x="1894345" y="1302401"/>
                <a:ext cx="1631450" cy="2884949"/>
              </a:xfrm>
              <a:custGeom>
                <a:avLst/>
                <a:gdLst>
                  <a:gd name="T0" fmla="*/ 1459 w 1459"/>
                  <a:gd name="T1" fmla="*/ 2580 h 2580"/>
                  <a:gd name="T2" fmla="*/ 1246 w 1459"/>
                  <a:gd name="T3" fmla="*/ 0 h 2580"/>
                  <a:gd name="T4" fmla="*/ 0 w 1459"/>
                  <a:gd name="T5" fmla="*/ 0 h 2580"/>
                  <a:gd name="T6" fmla="*/ 0 w 1459"/>
                  <a:gd name="T7" fmla="*/ 809 h 2580"/>
                  <a:gd name="T8" fmla="*/ 0 w 1459"/>
                  <a:gd name="T9" fmla="*/ 2580 h 2580"/>
                </a:gdLst>
                <a:ahLst/>
                <a:cxnLst>
                  <a:cxn ang="0">
                    <a:pos x="T0" y="T1"/>
                  </a:cxn>
                  <a:cxn ang="0">
                    <a:pos x="T2" y="T3"/>
                  </a:cxn>
                  <a:cxn ang="0">
                    <a:pos x="T4" y="T5"/>
                  </a:cxn>
                  <a:cxn ang="0">
                    <a:pos x="T6" y="T7"/>
                  </a:cxn>
                  <a:cxn ang="0">
                    <a:pos x="T8" y="T9"/>
                  </a:cxn>
                </a:cxnLst>
                <a:rect l="0" t="0" r="r" b="b"/>
                <a:pathLst>
                  <a:path w="1459" h="2580">
                    <a:moveTo>
                      <a:pt x="1459" y="2580"/>
                    </a:moveTo>
                    <a:lnTo>
                      <a:pt x="1246" y="0"/>
                    </a:lnTo>
                    <a:lnTo>
                      <a:pt x="0" y="0"/>
                    </a:lnTo>
                    <a:lnTo>
                      <a:pt x="0" y="809"/>
                    </a:lnTo>
                    <a:lnTo>
                      <a:pt x="0" y="258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218" name="Group 217">
                <a:extLst>
                  <a:ext uri="{FF2B5EF4-FFF2-40B4-BE49-F238E27FC236}">
                    <a16:creationId xmlns:a16="http://schemas.microsoft.com/office/drawing/2014/main" id="{340059D4-428C-427D-A8A7-34A01CAC5B2D}"/>
                  </a:ext>
                </a:extLst>
              </p:cNvPr>
              <p:cNvGrpSpPr/>
              <p:nvPr/>
            </p:nvGrpSpPr>
            <p:grpSpPr>
              <a:xfrm>
                <a:off x="1894345" y="1302401"/>
                <a:ext cx="1631450" cy="2884949"/>
                <a:chOff x="5291138" y="1692276"/>
                <a:chExt cx="2316163" cy="4095750"/>
              </a:xfrm>
              <a:solidFill>
                <a:schemeClr val="tx1">
                  <a:lumMod val="65000"/>
                  <a:lumOff val="35000"/>
                </a:schemeClr>
              </a:solidFill>
            </p:grpSpPr>
            <p:sp>
              <p:nvSpPr>
                <p:cNvPr id="267" name="Freeform 22">
                  <a:extLst>
                    <a:ext uri="{FF2B5EF4-FFF2-40B4-BE49-F238E27FC236}">
                      <a16:creationId xmlns:a16="http://schemas.microsoft.com/office/drawing/2014/main" id="{8AFE1AB3-7525-49DB-A801-C9639DDCCF00}"/>
                    </a:ext>
                  </a:extLst>
                </p:cNvPr>
                <p:cNvSpPr>
                  <a:spLocks/>
                </p:cNvSpPr>
                <p:nvPr/>
              </p:nvSpPr>
              <p:spPr bwMode="auto">
                <a:xfrm>
                  <a:off x="5291138" y="1692276"/>
                  <a:ext cx="2316163" cy="4095750"/>
                </a:xfrm>
                <a:custGeom>
                  <a:avLst/>
                  <a:gdLst>
                    <a:gd name="T0" fmla="*/ 1459 w 1459"/>
                    <a:gd name="T1" fmla="*/ 2580 h 2580"/>
                    <a:gd name="T2" fmla="*/ 1246 w 1459"/>
                    <a:gd name="T3" fmla="*/ 0 h 2580"/>
                    <a:gd name="T4" fmla="*/ 0 w 1459"/>
                    <a:gd name="T5" fmla="*/ 0 h 2580"/>
                    <a:gd name="T6" fmla="*/ 0 w 1459"/>
                    <a:gd name="T7" fmla="*/ 809 h 2580"/>
                    <a:gd name="T8" fmla="*/ 0 w 1459"/>
                    <a:gd name="T9" fmla="*/ 2580 h 2580"/>
                    <a:gd name="T10" fmla="*/ 1459 w 1459"/>
                    <a:gd name="T11" fmla="*/ 2580 h 2580"/>
                  </a:gdLst>
                  <a:ahLst/>
                  <a:cxnLst>
                    <a:cxn ang="0">
                      <a:pos x="T0" y="T1"/>
                    </a:cxn>
                    <a:cxn ang="0">
                      <a:pos x="T2" y="T3"/>
                    </a:cxn>
                    <a:cxn ang="0">
                      <a:pos x="T4" y="T5"/>
                    </a:cxn>
                    <a:cxn ang="0">
                      <a:pos x="T6" y="T7"/>
                    </a:cxn>
                    <a:cxn ang="0">
                      <a:pos x="T8" y="T9"/>
                    </a:cxn>
                    <a:cxn ang="0">
                      <a:pos x="T10" y="T11"/>
                    </a:cxn>
                  </a:cxnLst>
                  <a:rect l="0" t="0" r="r" b="b"/>
                  <a:pathLst>
                    <a:path w="1459" h="2580">
                      <a:moveTo>
                        <a:pt x="1459" y="2580"/>
                      </a:moveTo>
                      <a:lnTo>
                        <a:pt x="1246" y="0"/>
                      </a:lnTo>
                      <a:lnTo>
                        <a:pt x="0" y="0"/>
                      </a:lnTo>
                      <a:lnTo>
                        <a:pt x="0" y="809"/>
                      </a:lnTo>
                      <a:lnTo>
                        <a:pt x="0" y="2580"/>
                      </a:lnTo>
                      <a:lnTo>
                        <a:pt x="1459" y="2580"/>
                      </a:ln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8" name="Freeform 24">
                  <a:extLst>
                    <a:ext uri="{FF2B5EF4-FFF2-40B4-BE49-F238E27FC236}">
                      <a16:creationId xmlns:a16="http://schemas.microsoft.com/office/drawing/2014/main" id="{5E4EF9FC-B7EC-4ECE-A467-02AF5689CA18}"/>
                    </a:ext>
                  </a:extLst>
                </p:cNvPr>
                <p:cNvSpPr>
                  <a:spLocks/>
                </p:cNvSpPr>
                <p:nvPr/>
              </p:nvSpPr>
              <p:spPr bwMode="auto">
                <a:xfrm>
                  <a:off x="5527676" y="3697288"/>
                  <a:ext cx="1189038" cy="157163"/>
                </a:xfrm>
                <a:custGeom>
                  <a:avLst/>
                  <a:gdLst>
                    <a:gd name="T0" fmla="*/ 515 w 552"/>
                    <a:gd name="T1" fmla="*/ 73 h 73"/>
                    <a:gd name="T2" fmla="*/ 36 w 552"/>
                    <a:gd name="T3" fmla="*/ 73 h 73"/>
                    <a:gd name="T4" fmla="*/ 0 w 552"/>
                    <a:gd name="T5" fmla="*/ 36 h 73"/>
                    <a:gd name="T6" fmla="*/ 36 w 552"/>
                    <a:gd name="T7" fmla="*/ 0 h 73"/>
                    <a:gd name="T8" fmla="*/ 515 w 552"/>
                    <a:gd name="T9" fmla="*/ 0 h 73"/>
                    <a:gd name="T10" fmla="*/ 552 w 552"/>
                    <a:gd name="T11" fmla="*/ 36 h 73"/>
                    <a:gd name="T12" fmla="*/ 515 w 55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552" h="73">
                      <a:moveTo>
                        <a:pt x="515" y="73"/>
                      </a:moveTo>
                      <a:cubicBezTo>
                        <a:pt x="36" y="73"/>
                        <a:pt x="36" y="73"/>
                        <a:pt x="36" y="73"/>
                      </a:cubicBezTo>
                      <a:cubicBezTo>
                        <a:pt x="16" y="73"/>
                        <a:pt x="0" y="57"/>
                        <a:pt x="0" y="36"/>
                      </a:cubicBezTo>
                      <a:cubicBezTo>
                        <a:pt x="0" y="16"/>
                        <a:pt x="16" y="0"/>
                        <a:pt x="36" y="0"/>
                      </a:cubicBezTo>
                      <a:cubicBezTo>
                        <a:pt x="515" y="0"/>
                        <a:pt x="515" y="0"/>
                        <a:pt x="515" y="0"/>
                      </a:cubicBezTo>
                      <a:cubicBezTo>
                        <a:pt x="535" y="0"/>
                        <a:pt x="552" y="16"/>
                        <a:pt x="552" y="36"/>
                      </a:cubicBezTo>
                      <a:cubicBezTo>
                        <a:pt x="552" y="57"/>
                        <a:pt x="535" y="73"/>
                        <a:pt x="51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9" name="Freeform 25">
                  <a:extLst>
                    <a:ext uri="{FF2B5EF4-FFF2-40B4-BE49-F238E27FC236}">
                      <a16:creationId xmlns:a16="http://schemas.microsoft.com/office/drawing/2014/main" id="{D136520A-6B3B-42DD-A624-06FA6FBECD38}"/>
                    </a:ext>
                  </a:extLst>
                </p:cNvPr>
                <p:cNvSpPr>
                  <a:spLocks/>
                </p:cNvSpPr>
                <p:nvPr/>
              </p:nvSpPr>
              <p:spPr bwMode="auto">
                <a:xfrm>
                  <a:off x="5527676" y="2908301"/>
                  <a:ext cx="1506538" cy="155575"/>
                </a:xfrm>
                <a:custGeom>
                  <a:avLst/>
                  <a:gdLst>
                    <a:gd name="T0" fmla="*/ 664 w 700"/>
                    <a:gd name="T1" fmla="*/ 73 h 73"/>
                    <a:gd name="T2" fmla="*/ 36 w 700"/>
                    <a:gd name="T3" fmla="*/ 73 h 73"/>
                    <a:gd name="T4" fmla="*/ 0 w 700"/>
                    <a:gd name="T5" fmla="*/ 37 h 73"/>
                    <a:gd name="T6" fmla="*/ 36 w 700"/>
                    <a:gd name="T7" fmla="*/ 0 h 73"/>
                    <a:gd name="T8" fmla="*/ 664 w 700"/>
                    <a:gd name="T9" fmla="*/ 0 h 73"/>
                    <a:gd name="T10" fmla="*/ 700 w 700"/>
                    <a:gd name="T11" fmla="*/ 37 h 73"/>
                    <a:gd name="T12" fmla="*/ 664 w 700"/>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700" h="73">
                      <a:moveTo>
                        <a:pt x="664" y="73"/>
                      </a:moveTo>
                      <a:cubicBezTo>
                        <a:pt x="36" y="73"/>
                        <a:pt x="36" y="73"/>
                        <a:pt x="36" y="73"/>
                      </a:cubicBezTo>
                      <a:cubicBezTo>
                        <a:pt x="16" y="73"/>
                        <a:pt x="0" y="57"/>
                        <a:pt x="0" y="37"/>
                      </a:cubicBezTo>
                      <a:cubicBezTo>
                        <a:pt x="0" y="17"/>
                        <a:pt x="16" y="0"/>
                        <a:pt x="36" y="0"/>
                      </a:cubicBezTo>
                      <a:cubicBezTo>
                        <a:pt x="664" y="0"/>
                        <a:pt x="664" y="0"/>
                        <a:pt x="664" y="0"/>
                      </a:cubicBezTo>
                      <a:cubicBezTo>
                        <a:pt x="684" y="0"/>
                        <a:pt x="700" y="17"/>
                        <a:pt x="700" y="37"/>
                      </a:cubicBezTo>
                      <a:cubicBezTo>
                        <a:pt x="700" y="57"/>
                        <a:pt x="684" y="73"/>
                        <a:pt x="66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0" name="Freeform 26">
                  <a:extLst>
                    <a:ext uri="{FF2B5EF4-FFF2-40B4-BE49-F238E27FC236}">
                      <a16:creationId xmlns:a16="http://schemas.microsoft.com/office/drawing/2014/main" id="{7A5B0C4F-93E9-44AE-9479-F25E55C055EA}"/>
                    </a:ext>
                  </a:extLst>
                </p:cNvPr>
                <p:cNvSpPr>
                  <a:spLocks/>
                </p:cNvSpPr>
                <p:nvPr/>
              </p:nvSpPr>
              <p:spPr bwMode="auto">
                <a:xfrm>
                  <a:off x="5527676" y="3303588"/>
                  <a:ext cx="1189038" cy="155575"/>
                </a:xfrm>
                <a:custGeom>
                  <a:avLst/>
                  <a:gdLst>
                    <a:gd name="T0" fmla="*/ 515 w 552"/>
                    <a:gd name="T1" fmla="*/ 73 h 73"/>
                    <a:gd name="T2" fmla="*/ 36 w 552"/>
                    <a:gd name="T3" fmla="*/ 73 h 73"/>
                    <a:gd name="T4" fmla="*/ 0 w 552"/>
                    <a:gd name="T5" fmla="*/ 37 h 73"/>
                    <a:gd name="T6" fmla="*/ 36 w 552"/>
                    <a:gd name="T7" fmla="*/ 0 h 73"/>
                    <a:gd name="T8" fmla="*/ 515 w 552"/>
                    <a:gd name="T9" fmla="*/ 0 h 73"/>
                    <a:gd name="T10" fmla="*/ 552 w 552"/>
                    <a:gd name="T11" fmla="*/ 37 h 73"/>
                    <a:gd name="T12" fmla="*/ 515 w 55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552" h="73">
                      <a:moveTo>
                        <a:pt x="515" y="73"/>
                      </a:moveTo>
                      <a:cubicBezTo>
                        <a:pt x="36" y="73"/>
                        <a:pt x="36" y="73"/>
                        <a:pt x="36" y="73"/>
                      </a:cubicBezTo>
                      <a:cubicBezTo>
                        <a:pt x="16" y="73"/>
                        <a:pt x="0" y="57"/>
                        <a:pt x="0" y="37"/>
                      </a:cubicBezTo>
                      <a:cubicBezTo>
                        <a:pt x="0" y="16"/>
                        <a:pt x="16" y="0"/>
                        <a:pt x="36" y="0"/>
                      </a:cubicBezTo>
                      <a:cubicBezTo>
                        <a:pt x="515" y="0"/>
                        <a:pt x="515" y="0"/>
                        <a:pt x="515" y="0"/>
                      </a:cubicBezTo>
                      <a:cubicBezTo>
                        <a:pt x="535" y="0"/>
                        <a:pt x="552" y="16"/>
                        <a:pt x="552" y="37"/>
                      </a:cubicBezTo>
                      <a:cubicBezTo>
                        <a:pt x="552" y="57"/>
                        <a:pt x="535" y="73"/>
                        <a:pt x="51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1" name="Freeform 27">
                  <a:extLst>
                    <a:ext uri="{FF2B5EF4-FFF2-40B4-BE49-F238E27FC236}">
                      <a16:creationId xmlns:a16="http://schemas.microsoft.com/office/drawing/2014/main" id="{BDAE4C27-350E-4A0A-9E6F-AF2CF56FEB08}"/>
                    </a:ext>
                  </a:extLst>
                </p:cNvPr>
                <p:cNvSpPr>
                  <a:spLocks/>
                </p:cNvSpPr>
                <p:nvPr/>
              </p:nvSpPr>
              <p:spPr bwMode="auto">
                <a:xfrm>
                  <a:off x="5527676" y="2117726"/>
                  <a:ext cx="1506538" cy="157163"/>
                </a:xfrm>
                <a:custGeom>
                  <a:avLst/>
                  <a:gdLst>
                    <a:gd name="T0" fmla="*/ 664 w 700"/>
                    <a:gd name="T1" fmla="*/ 73 h 73"/>
                    <a:gd name="T2" fmla="*/ 36 w 700"/>
                    <a:gd name="T3" fmla="*/ 73 h 73"/>
                    <a:gd name="T4" fmla="*/ 0 w 700"/>
                    <a:gd name="T5" fmla="*/ 37 h 73"/>
                    <a:gd name="T6" fmla="*/ 36 w 700"/>
                    <a:gd name="T7" fmla="*/ 0 h 73"/>
                    <a:gd name="T8" fmla="*/ 664 w 700"/>
                    <a:gd name="T9" fmla="*/ 0 h 73"/>
                    <a:gd name="T10" fmla="*/ 700 w 700"/>
                    <a:gd name="T11" fmla="*/ 37 h 73"/>
                    <a:gd name="T12" fmla="*/ 664 w 700"/>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700" h="73">
                      <a:moveTo>
                        <a:pt x="664" y="73"/>
                      </a:moveTo>
                      <a:cubicBezTo>
                        <a:pt x="36" y="73"/>
                        <a:pt x="36" y="73"/>
                        <a:pt x="36" y="73"/>
                      </a:cubicBezTo>
                      <a:cubicBezTo>
                        <a:pt x="16" y="73"/>
                        <a:pt x="0" y="57"/>
                        <a:pt x="0" y="37"/>
                      </a:cubicBezTo>
                      <a:cubicBezTo>
                        <a:pt x="0" y="17"/>
                        <a:pt x="16" y="0"/>
                        <a:pt x="36" y="0"/>
                      </a:cubicBezTo>
                      <a:cubicBezTo>
                        <a:pt x="664" y="0"/>
                        <a:pt x="664" y="0"/>
                        <a:pt x="664" y="0"/>
                      </a:cubicBezTo>
                      <a:cubicBezTo>
                        <a:pt x="684" y="0"/>
                        <a:pt x="700" y="17"/>
                        <a:pt x="700" y="37"/>
                      </a:cubicBezTo>
                      <a:cubicBezTo>
                        <a:pt x="700" y="57"/>
                        <a:pt x="684" y="73"/>
                        <a:pt x="66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2" name="Freeform 28">
                  <a:extLst>
                    <a:ext uri="{FF2B5EF4-FFF2-40B4-BE49-F238E27FC236}">
                      <a16:creationId xmlns:a16="http://schemas.microsoft.com/office/drawing/2014/main" id="{AF9F1755-5615-4F5B-AB5B-BE33DF75A107}"/>
                    </a:ext>
                  </a:extLst>
                </p:cNvPr>
                <p:cNvSpPr>
                  <a:spLocks/>
                </p:cNvSpPr>
                <p:nvPr/>
              </p:nvSpPr>
              <p:spPr bwMode="auto">
                <a:xfrm>
                  <a:off x="5527676" y="2513013"/>
                  <a:ext cx="1506538" cy="155575"/>
                </a:xfrm>
                <a:custGeom>
                  <a:avLst/>
                  <a:gdLst>
                    <a:gd name="T0" fmla="*/ 664 w 700"/>
                    <a:gd name="T1" fmla="*/ 73 h 73"/>
                    <a:gd name="T2" fmla="*/ 36 w 700"/>
                    <a:gd name="T3" fmla="*/ 73 h 73"/>
                    <a:gd name="T4" fmla="*/ 0 w 700"/>
                    <a:gd name="T5" fmla="*/ 37 h 73"/>
                    <a:gd name="T6" fmla="*/ 36 w 700"/>
                    <a:gd name="T7" fmla="*/ 0 h 73"/>
                    <a:gd name="T8" fmla="*/ 664 w 700"/>
                    <a:gd name="T9" fmla="*/ 0 h 73"/>
                    <a:gd name="T10" fmla="*/ 700 w 700"/>
                    <a:gd name="T11" fmla="*/ 37 h 73"/>
                    <a:gd name="T12" fmla="*/ 664 w 700"/>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700" h="73">
                      <a:moveTo>
                        <a:pt x="664" y="73"/>
                      </a:moveTo>
                      <a:cubicBezTo>
                        <a:pt x="36" y="73"/>
                        <a:pt x="36" y="73"/>
                        <a:pt x="36" y="73"/>
                      </a:cubicBezTo>
                      <a:cubicBezTo>
                        <a:pt x="16" y="73"/>
                        <a:pt x="0" y="57"/>
                        <a:pt x="0" y="37"/>
                      </a:cubicBezTo>
                      <a:cubicBezTo>
                        <a:pt x="0" y="17"/>
                        <a:pt x="16" y="0"/>
                        <a:pt x="36" y="0"/>
                      </a:cubicBezTo>
                      <a:cubicBezTo>
                        <a:pt x="664" y="0"/>
                        <a:pt x="664" y="0"/>
                        <a:pt x="664" y="0"/>
                      </a:cubicBezTo>
                      <a:cubicBezTo>
                        <a:pt x="684" y="0"/>
                        <a:pt x="700" y="17"/>
                        <a:pt x="700" y="37"/>
                      </a:cubicBezTo>
                      <a:cubicBezTo>
                        <a:pt x="700" y="57"/>
                        <a:pt x="684" y="73"/>
                        <a:pt x="66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3" name="Rectangle 29">
                  <a:extLst>
                    <a:ext uri="{FF2B5EF4-FFF2-40B4-BE49-F238E27FC236}">
                      <a16:creationId xmlns:a16="http://schemas.microsoft.com/office/drawing/2014/main" id="{16C46B95-776A-4CEB-B851-194ABD5843FA}"/>
                    </a:ext>
                  </a:extLst>
                </p:cNvPr>
                <p:cNvSpPr>
                  <a:spLocks noChangeArrowheads="1"/>
                </p:cNvSpPr>
                <p:nvPr/>
              </p:nvSpPr>
              <p:spPr bwMode="auto">
                <a:xfrm>
                  <a:off x="6264276" y="5278438"/>
                  <a:ext cx="371475" cy="1555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4" name="Rectangle 30">
                  <a:extLst>
                    <a:ext uri="{FF2B5EF4-FFF2-40B4-BE49-F238E27FC236}">
                      <a16:creationId xmlns:a16="http://schemas.microsoft.com/office/drawing/2014/main" id="{450EC6F6-19FB-4A29-B474-33D58A991DE0}"/>
                    </a:ext>
                  </a:extLst>
                </p:cNvPr>
                <p:cNvSpPr>
                  <a:spLocks noChangeArrowheads="1"/>
                </p:cNvSpPr>
                <p:nvPr/>
              </p:nvSpPr>
              <p:spPr bwMode="auto">
                <a:xfrm>
                  <a:off x="6264276" y="4487863"/>
                  <a:ext cx="37147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5" name="Rectangle 31">
                  <a:extLst>
                    <a:ext uri="{FF2B5EF4-FFF2-40B4-BE49-F238E27FC236}">
                      <a16:creationId xmlns:a16="http://schemas.microsoft.com/office/drawing/2014/main" id="{1360D05B-5A3E-48CD-8A65-6C66E3BBAB88}"/>
                    </a:ext>
                  </a:extLst>
                </p:cNvPr>
                <p:cNvSpPr>
                  <a:spLocks noChangeArrowheads="1"/>
                </p:cNvSpPr>
                <p:nvPr/>
              </p:nvSpPr>
              <p:spPr bwMode="auto">
                <a:xfrm>
                  <a:off x="6264276" y="4883151"/>
                  <a:ext cx="37147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76" name="Rectangle 32">
                  <a:extLst>
                    <a:ext uri="{FF2B5EF4-FFF2-40B4-BE49-F238E27FC236}">
                      <a16:creationId xmlns:a16="http://schemas.microsoft.com/office/drawing/2014/main" id="{3541E77C-ABC9-46C1-ACD8-4442500512FC}"/>
                    </a:ext>
                  </a:extLst>
                </p:cNvPr>
                <p:cNvSpPr>
                  <a:spLocks noChangeArrowheads="1"/>
                </p:cNvSpPr>
                <p:nvPr/>
              </p:nvSpPr>
              <p:spPr bwMode="auto">
                <a:xfrm>
                  <a:off x="6264276" y="4092576"/>
                  <a:ext cx="37147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nvGrpSpPr>
              <p:cNvPr id="219" name="Group 218">
                <a:extLst>
                  <a:ext uri="{FF2B5EF4-FFF2-40B4-BE49-F238E27FC236}">
                    <a16:creationId xmlns:a16="http://schemas.microsoft.com/office/drawing/2014/main" id="{3BA2C4EE-67A4-4925-9163-28867E31724A}"/>
                  </a:ext>
                </a:extLst>
              </p:cNvPr>
              <p:cNvGrpSpPr/>
              <p:nvPr/>
            </p:nvGrpSpPr>
            <p:grpSpPr>
              <a:xfrm>
                <a:off x="3287619" y="616946"/>
                <a:ext cx="1096952" cy="3570404"/>
                <a:chOff x="7269163" y="719138"/>
                <a:chExt cx="1557338" cy="5068888"/>
              </a:xfrm>
              <a:solidFill>
                <a:schemeClr val="tx1">
                  <a:lumMod val="50000"/>
                  <a:lumOff val="50000"/>
                </a:schemeClr>
              </a:solidFill>
            </p:grpSpPr>
            <p:sp>
              <p:nvSpPr>
                <p:cNvPr id="257" name="Rectangle 33">
                  <a:extLst>
                    <a:ext uri="{FF2B5EF4-FFF2-40B4-BE49-F238E27FC236}">
                      <a16:creationId xmlns:a16="http://schemas.microsoft.com/office/drawing/2014/main" id="{157B53BE-B4C3-4F6A-95F3-78354E6B9A77}"/>
                    </a:ext>
                  </a:extLst>
                </p:cNvPr>
                <p:cNvSpPr>
                  <a:spLocks noChangeArrowheads="1"/>
                </p:cNvSpPr>
                <p:nvPr/>
              </p:nvSpPr>
              <p:spPr bwMode="auto">
                <a:xfrm>
                  <a:off x="7269163" y="719138"/>
                  <a:ext cx="1557338" cy="5068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8" name="Freeform 34">
                  <a:extLst>
                    <a:ext uri="{FF2B5EF4-FFF2-40B4-BE49-F238E27FC236}">
                      <a16:creationId xmlns:a16="http://schemas.microsoft.com/office/drawing/2014/main" id="{482DB423-0521-4593-B728-ADE93853A18A}"/>
                    </a:ext>
                  </a:extLst>
                </p:cNvPr>
                <p:cNvSpPr>
                  <a:spLocks/>
                </p:cNvSpPr>
                <p:nvPr/>
              </p:nvSpPr>
              <p:spPr bwMode="auto">
                <a:xfrm>
                  <a:off x="7269163" y="719138"/>
                  <a:ext cx="1557338" cy="5068888"/>
                </a:xfrm>
                <a:custGeom>
                  <a:avLst/>
                  <a:gdLst>
                    <a:gd name="T0" fmla="*/ 0 w 981"/>
                    <a:gd name="T1" fmla="*/ 3193 h 3193"/>
                    <a:gd name="T2" fmla="*/ 0 w 981"/>
                    <a:gd name="T3" fmla="*/ 0 h 3193"/>
                    <a:gd name="T4" fmla="*/ 981 w 981"/>
                    <a:gd name="T5" fmla="*/ 0 h 3193"/>
                    <a:gd name="T6" fmla="*/ 981 w 981"/>
                    <a:gd name="T7" fmla="*/ 3193 h 3193"/>
                  </a:gdLst>
                  <a:ahLst/>
                  <a:cxnLst>
                    <a:cxn ang="0">
                      <a:pos x="T0" y="T1"/>
                    </a:cxn>
                    <a:cxn ang="0">
                      <a:pos x="T2" y="T3"/>
                    </a:cxn>
                    <a:cxn ang="0">
                      <a:pos x="T4" y="T5"/>
                    </a:cxn>
                    <a:cxn ang="0">
                      <a:pos x="T6" y="T7"/>
                    </a:cxn>
                  </a:cxnLst>
                  <a:rect l="0" t="0" r="r" b="b"/>
                  <a:pathLst>
                    <a:path w="981" h="3193">
                      <a:moveTo>
                        <a:pt x="0" y="3193"/>
                      </a:moveTo>
                      <a:lnTo>
                        <a:pt x="0" y="0"/>
                      </a:lnTo>
                      <a:lnTo>
                        <a:pt x="981" y="0"/>
                      </a:lnTo>
                      <a:lnTo>
                        <a:pt x="981" y="3193"/>
                      </a:lnTo>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9" name="Rectangle 35">
                  <a:extLst>
                    <a:ext uri="{FF2B5EF4-FFF2-40B4-BE49-F238E27FC236}">
                      <a16:creationId xmlns:a16="http://schemas.microsoft.com/office/drawing/2014/main" id="{F389DD40-4152-4967-9E1B-65956F41D2C3}"/>
                    </a:ext>
                  </a:extLst>
                </p:cNvPr>
                <p:cNvSpPr>
                  <a:spLocks noChangeArrowheads="1"/>
                </p:cNvSpPr>
                <p:nvPr/>
              </p:nvSpPr>
              <p:spPr bwMode="auto">
                <a:xfrm>
                  <a:off x="7269163" y="1206501"/>
                  <a:ext cx="1557338"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0" name="Rectangle 36">
                  <a:extLst>
                    <a:ext uri="{FF2B5EF4-FFF2-40B4-BE49-F238E27FC236}">
                      <a16:creationId xmlns:a16="http://schemas.microsoft.com/office/drawing/2014/main" id="{C9977BF6-D5D5-4791-B501-5FEB71DA94CE}"/>
                    </a:ext>
                  </a:extLst>
                </p:cNvPr>
                <p:cNvSpPr>
                  <a:spLocks noChangeArrowheads="1"/>
                </p:cNvSpPr>
                <p:nvPr/>
              </p:nvSpPr>
              <p:spPr bwMode="auto">
                <a:xfrm>
                  <a:off x="7269163" y="1776413"/>
                  <a:ext cx="1557338" cy="1555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1" name="Rectangle 37">
                  <a:extLst>
                    <a:ext uri="{FF2B5EF4-FFF2-40B4-BE49-F238E27FC236}">
                      <a16:creationId xmlns:a16="http://schemas.microsoft.com/office/drawing/2014/main" id="{859E14BF-0EC8-4341-8C19-E131FD5F5BFB}"/>
                    </a:ext>
                  </a:extLst>
                </p:cNvPr>
                <p:cNvSpPr>
                  <a:spLocks noChangeArrowheads="1"/>
                </p:cNvSpPr>
                <p:nvPr/>
              </p:nvSpPr>
              <p:spPr bwMode="auto">
                <a:xfrm>
                  <a:off x="7269163" y="2343151"/>
                  <a:ext cx="1557338"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2" name="Rectangle 38">
                  <a:extLst>
                    <a:ext uri="{FF2B5EF4-FFF2-40B4-BE49-F238E27FC236}">
                      <a16:creationId xmlns:a16="http://schemas.microsoft.com/office/drawing/2014/main" id="{282C9453-31A6-40DB-9511-B343DBE79235}"/>
                    </a:ext>
                  </a:extLst>
                </p:cNvPr>
                <p:cNvSpPr>
                  <a:spLocks noChangeArrowheads="1"/>
                </p:cNvSpPr>
                <p:nvPr/>
              </p:nvSpPr>
              <p:spPr bwMode="auto">
                <a:xfrm>
                  <a:off x="7269163" y="2911476"/>
                  <a:ext cx="1557338"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3" name="Rectangle 39">
                  <a:extLst>
                    <a:ext uri="{FF2B5EF4-FFF2-40B4-BE49-F238E27FC236}">
                      <a16:creationId xmlns:a16="http://schemas.microsoft.com/office/drawing/2014/main" id="{6AD2A465-928B-4264-B59F-2A8D6E497719}"/>
                    </a:ext>
                  </a:extLst>
                </p:cNvPr>
                <p:cNvSpPr>
                  <a:spLocks noChangeArrowheads="1"/>
                </p:cNvSpPr>
                <p:nvPr/>
              </p:nvSpPr>
              <p:spPr bwMode="auto">
                <a:xfrm>
                  <a:off x="7966076" y="3481388"/>
                  <a:ext cx="86042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4" name="Rectangle 43">
                  <a:extLst>
                    <a:ext uri="{FF2B5EF4-FFF2-40B4-BE49-F238E27FC236}">
                      <a16:creationId xmlns:a16="http://schemas.microsoft.com/office/drawing/2014/main" id="{FF1F0251-7F0E-49E1-BFFE-D43B80522F37}"/>
                    </a:ext>
                  </a:extLst>
                </p:cNvPr>
                <p:cNvSpPr>
                  <a:spLocks noChangeArrowheads="1"/>
                </p:cNvSpPr>
                <p:nvPr/>
              </p:nvSpPr>
              <p:spPr bwMode="auto">
                <a:xfrm>
                  <a:off x="7966076" y="4049713"/>
                  <a:ext cx="361950"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5" name="Rectangle 44">
                  <a:extLst>
                    <a:ext uri="{FF2B5EF4-FFF2-40B4-BE49-F238E27FC236}">
                      <a16:creationId xmlns:a16="http://schemas.microsoft.com/office/drawing/2014/main" id="{B6DCA3F6-66B2-4DCD-883D-42D81983FC50}"/>
                    </a:ext>
                  </a:extLst>
                </p:cNvPr>
                <p:cNvSpPr>
                  <a:spLocks noChangeArrowheads="1"/>
                </p:cNvSpPr>
                <p:nvPr/>
              </p:nvSpPr>
              <p:spPr bwMode="auto">
                <a:xfrm>
                  <a:off x="7966076" y="4616451"/>
                  <a:ext cx="361950"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66" name="Rectangle 45">
                  <a:extLst>
                    <a:ext uri="{FF2B5EF4-FFF2-40B4-BE49-F238E27FC236}">
                      <a16:creationId xmlns:a16="http://schemas.microsoft.com/office/drawing/2014/main" id="{E7FAC174-9EFA-4E4F-A9A3-EA8DE683FD43}"/>
                    </a:ext>
                  </a:extLst>
                </p:cNvPr>
                <p:cNvSpPr>
                  <a:spLocks noChangeArrowheads="1"/>
                </p:cNvSpPr>
                <p:nvPr/>
              </p:nvSpPr>
              <p:spPr bwMode="auto">
                <a:xfrm>
                  <a:off x="7966076" y="5186363"/>
                  <a:ext cx="361950"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nvGrpSpPr>
              <p:cNvPr id="220" name="Group 219">
                <a:extLst>
                  <a:ext uri="{FF2B5EF4-FFF2-40B4-BE49-F238E27FC236}">
                    <a16:creationId xmlns:a16="http://schemas.microsoft.com/office/drawing/2014/main" id="{732D0B84-4E0B-42DA-98A7-313F15557C78}"/>
                  </a:ext>
                </a:extLst>
              </p:cNvPr>
              <p:cNvGrpSpPr/>
              <p:nvPr/>
            </p:nvGrpSpPr>
            <p:grpSpPr>
              <a:xfrm>
                <a:off x="1706487" y="2769476"/>
                <a:ext cx="884494" cy="1417874"/>
                <a:chOff x="1355724" y="3775076"/>
                <a:chExt cx="1255713" cy="2012950"/>
              </a:xfrm>
              <a:solidFill>
                <a:schemeClr val="bg1">
                  <a:lumMod val="50000"/>
                </a:schemeClr>
              </a:solidFill>
            </p:grpSpPr>
            <p:sp>
              <p:nvSpPr>
                <p:cNvPr id="246" name="Rectangle 40">
                  <a:extLst>
                    <a:ext uri="{FF2B5EF4-FFF2-40B4-BE49-F238E27FC236}">
                      <a16:creationId xmlns:a16="http://schemas.microsoft.com/office/drawing/2014/main" id="{22F259D6-5074-43A5-B4B8-58D2B9A00EB1}"/>
                    </a:ext>
                  </a:extLst>
                </p:cNvPr>
                <p:cNvSpPr>
                  <a:spLocks noChangeArrowheads="1"/>
                </p:cNvSpPr>
                <p:nvPr/>
              </p:nvSpPr>
              <p:spPr bwMode="auto">
                <a:xfrm>
                  <a:off x="1355724" y="3775076"/>
                  <a:ext cx="1255713" cy="2012950"/>
                </a:xfrm>
                <a:prstGeom prst="rect">
                  <a:avLst/>
                </a:prstGeom>
                <a:solidFill>
                  <a:schemeClr val="bg1">
                    <a:lumMod val="6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247" name="Group 246">
                  <a:extLst>
                    <a:ext uri="{FF2B5EF4-FFF2-40B4-BE49-F238E27FC236}">
                      <a16:creationId xmlns:a16="http://schemas.microsoft.com/office/drawing/2014/main" id="{4EC8E740-4F6E-4C09-8298-178EC0C19142}"/>
                    </a:ext>
                  </a:extLst>
                </p:cNvPr>
                <p:cNvGrpSpPr/>
                <p:nvPr/>
              </p:nvGrpSpPr>
              <p:grpSpPr>
                <a:xfrm>
                  <a:off x="1585912" y="4046538"/>
                  <a:ext cx="795338" cy="1470026"/>
                  <a:chOff x="5238751" y="4046538"/>
                  <a:chExt cx="795338" cy="1470026"/>
                </a:xfrm>
                <a:grpFill/>
              </p:grpSpPr>
              <p:sp>
                <p:nvSpPr>
                  <p:cNvPr id="248" name="Freeform 46">
                    <a:extLst>
                      <a:ext uri="{FF2B5EF4-FFF2-40B4-BE49-F238E27FC236}">
                        <a16:creationId xmlns:a16="http://schemas.microsoft.com/office/drawing/2014/main" id="{EBF3B6CF-0F5F-45E0-A578-9247A360E79A}"/>
                      </a:ext>
                    </a:extLst>
                  </p:cNvPr>
                  <p:cNvSpPr>
                    <a:spLocks/>
                  </p:cNvSpPr>
                  <p:nvPr/>
                </p:nvSpPr>
                <p:spPr bwMode="auto">
                  <a:xfrm>
                    <a:off x="5238751" y="4046538"/>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7" y="155"/>
                          <a:pt x="0" y="139"/>
                          <a:pt x="0" y="119"/>
                        </a:cubicBezTo>
                        <a:cubicBezTo>
                          <a:pt x="0" y="36"/>
                          <a:pt x="0" y="36"/>
                          <a:pt x="0" y="36"/>
                        </a:cubicBezTo>
                        <a:cubicBezTo>
                          <a:pt x="0" y="16"/>
                          <a:pt x="17"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9" name="Freeform 47">
                    <a:extLst>
                      <a:ext uri="{FF2B5EF4-FFF2-40B4-BE49-F238E27FC236}">
                        <a16:creationId xmlns:a16="http://schemas.microsoft.com/office/drawing/2014/main" id="{EC14908E-D10E-4C41-9C0E-4F96775C3394}"/>
                      </a:ext>
                    </a:extLst>
                  </p:cNvPr>
                  <p:cNvSpPr>
                    <a:spLocks/>
                  </p:cNvSpPr>
                  <p:nvPr/>
                </p:nvSpPr>
                <p:spPr bwMode="auto">
                  <a:xfrm>
                    <a:off x="5876926" y="4046538"/>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0" name="Freeform 48">
                    <a:extLst>
                      <a:ext uri="{FF2B5EF4-FFF2-40B4-BE49-F238E27FC236}">
                        <a16:creationId xmlns:a16="http://schemas.microsoft.com/office/drawing/2014/main" id="{BC23F09C-3F44-416B-B7C5-F58D640FC4AA}"/>
                      </a:ext>
                    </a:extLst>
                  </p:cNvPr>
                  <p:cNvSpPr>
                    <a:spLocks/>
                  </p:cNvSpPr>
                  <p:nvPr/>
                </p:nvSpPr>
                <p:spPr bwMode="auto">
                  <a:xfrm>
                    <a:off x="5557838" y="4046538"/>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1" name="Freeform 49">
                    <a:extLst>
                      <a:ext uri="{FF2B5EF4-FFF2-40B4-BE49-F238E27FC236}">
                        <a16:creationId xmlns:a16="http://schemas.microsoft.com/office/drawing/2014/main" id="{D89590FE-3716-4F20-ADA9-F4B050CA65D8}"/>
                      </a:ext>
                    </a:extLst>
                  </p:cNvPr>
                  <p:cNvSpPr>
                    <a:spLocks/>
                  </p:cNvSpPr>
                  <p:nvPr/>
                </p:nvSpPr>
                <p:spPr bwMode="auto">
                  <a:xfrm>
                    <a:off x="5238751" y="5184776"/>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7" y="155"/>
                          <a:pt x="0" y="139"/>
                          <a:pt x="0" y="119"/>
                        </a:cubicBezTo>
                        <a:cubicBezTo>
                          <a:pt x="0" y="36"/>
                          <a:pt x="0" y="36"/>
                          <a:pt x="0" y="36"/>
                        </a:cubicBezTo>
                        <a:cubicBezTo>
                          <a:pt x="0" y="16"/>
                          <a:pt x="17"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2" name="Freeform 50">
                    <a:extLst>
                      <a:ext uri="{FF2B5EF4-FFF2-40B4-BE49-F238E27FC236}">
                        <a16:creationId xmlns:a16="http://schemas.microsoft.com/office/drawing/2014/main" id="{59D5A170-780D-4968-AF2A-4AA450E11FC7}"/>
                      </a:ext>
                    </a:extLst>
                  </p:cNvPr>
                  <p:cNvSpPr>
                    <a:spLocks/>
                  </p:cNvSpPr>
                  <p:nvPr/>
                </p:nvSpPr>
                <p:spPr bwMode="auto">
                  <a:xfrm>
                    <a:off x="5876926" y="5184776"/>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3" name="Freeform 51">
                    <a:extLst>
                      <a:ext uri="{FF2B5EF4-FFF2-40B4-BE49-F238E27FC236}">
                        <a16:creationId xmlns:a16="http://schemas.microsoft.com/office/drawing/2014/main" id="{6AF35621-966D-4709-B7E4-FBD9221C35A6}"/>
                      </a:ext>
                    </a:extLst>
                  </p:cNvPr>
                  <p:cNvSpPr>
                    <a:spLocks/>
                  </p:cNvSpPr>
                  <p:nvPr/>
                </p:nvSpPr>
                <p:spPr bwMode="auto">
                  <a:xfrm>
                    <a:off x="5557838" y="5184776"/>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4" name="Freeform 52">
                    <a:extLst>
                      <a:ext uri="{FF2B5EF4-FFF2-40B4-BE49-F238E27FC236}">
                        <a16:creationId xmlns:a16="http://schemas.microsoft.com/office/drawing/2014/main" id="{EF89E305-2B14-47DF-8C11-5A53CB174323}"/>
                      </a:ext>
                    </a:extLst>
                  </p:cNvPr>
                  <p:cNvSpPr>
                    <a:spLocks/>
                  </p:cNvSpPr>
                  <p:nvPr/>
                </p:nvSpPr>
                <p:spPr bwMode="auto">
                  <a:xfrm>
                    <a:off x="5238751" y="4614863"/>
                    <a:ext cx="157163" cy="333375"/>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7" y="155"/>
                          <a:pt x="0" y="139"/>
                          <a:pt x="0" y="119"/>
                        </a:cubicBezTo>
                        <a:cubicBezTo>
                          <a:pt x="0" y="36"/>
                          <a:pt x="0" y="36"/>
                          <a:pt x="0" y="36"/>
                        </a:cubicBezTo>
                        <a:cubicBezTo>
                          <a:pt x="0" y="16"/>
                          <a:pt x="17"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5" name="Freeform 53">
                    <a:extLst>
                      <a:ext uri="{FF2B5EF4-FFF2-40B4-BE49-F238E27FC236}">
                        <a16:creationId xmlns:a16="http://schemas.microsoft.com/office/drawing/2014/main" id="{94876CC3-EA0C-42BE-92B6-AF9F9504D5AC}"/>
                      </a:ext>
                    </a:extLst>
                  </p:cNvPr>
                  <p:cNvSpPr>
                    <a:spLocks/>
                  </p:cNvSpPr>
                  <p:nvPr/>
                </p:nvSpPr>
                <p:spPr bwMode="auto">
                  <a:xfrm>
                    <a:off x="5876926" y="4614863"/>
                    <a:ext cx="157163" cy="333375"/>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56" name="Freeform 54">
                    <a:extLst>
                      <a:ext uri="{FF2B5EF4-FFF2-40B4-BE49-F238E27FC236}">
                        <a16:creationId xmlns:a16="http://schemas.microsoft.com/office/drawing/2014/main" id="{D3846783-AF9F-4ABC-BCBF-D01CE93BF604}"/>
                      </a:ext>
                    </a:extLst>
                  </p:cNvPr>
                  <p:cNvSpPr>
                    <a:spLocks/>
                  </p:cNvSpPr>
                  <p:nvPr/>
                </p:nvSpPr>
                <p:spPr bwMode="auto">
                  <a:xfrm>
                    <a:off x="5557838" y="4614863"/>
                    <a:ext cx="157163" cy="333375"/>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grpSp>
            <p:nvGrpSpPr>
              <p:cNvPr id="221" name="Group 220">
                <a:extLst>
                  <a:ext uri="{FF2B5EF4-FFF2-40B4-BE49-F238E27FC236}">
                    <a16:creationId xmlns:a16="http://schemas.microsoft.com/office/drawing/2014/main" id="{E79A0593-D07F-4847-BF04-8598689059B8}"/>
                  </a:ext>
                </a:extLst>
              </p:cNvPr>
              <p:cNvGrpSpPr/>
              <p:nvPr/>
            </p:nvGrpSpPr>
            <p:grpSpPr>
              <a:xfrm>
                <a:off x="2841459" y="2214850"/>
                <a:ext cx="937049" cy="1972500"/>
                <a:chOff x="6635751" y="2987676"/>
                <a:chExt cx="1330325" cy="2800350"/>
              </a:xfrm>
              <a:solidFill>
                <a:schemeClr val="tx1">
                  <a:lumMod val="50000"/>
                  <a:lumOff val="50000"/>
                </a:schemeClr>
              </a:solidFill>
            </p:grpSpPr>
            <p:sp>
              <p:nvSpPr>
                <p:cNvPr id="229" name="Rectangle 42">
                  <a:extLst>
                    <a:ext uri="{FF2B5EF4-FFF2-40B4-BE49-F238E27FC236}">
                      <a16:creationId xmlns:a16="http://schemas.microsoft.com/office/drawing/2014/main" id="{BBFA2209-523B-47E9-9578-CA836642E33B}"/>
                    </a:ext>
                  </a:extLst>
                </p:cNvPr>
                <p:cNvSpPr>
                  <a:spLocks noChangeArrowheads="1"/>
                </p:cNvSpPr>
                <p:nvPr/>
              </p:nvSpPr>
              <p:spPr bwMode="auto">
                <a:xfrm>
                  <a:off x="6635751" y="2987676"/>
                  <a:ext cx="1330325" cy="2800350"/>
                </a:xfrm>
                <a:prstGeom prst="rect">
                  <a:avLst/>
                </a:prstGeom>
                <a:solidFill>
                  <a:schemeClr val="bg1">
                    <a:lumMod val="7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230" name="Group 229">
                  <a:extLst>
                    <a:ext uri="{FF2B5EF4-FFF2-40B4-BE49-F238E27FC236}">
                      <a16:creationId xmlns:a16="http://schemas.microsoft.com/office/drawing/2014/main" id="{E6015076-89D8-42BC-9C5D-877AAC5A0887}"/>
                    </a:ext>
                  </a:extLst>
                </p:cNvPr>
                <p:cNvGrpSpPr/>
                <p:nvPr/>
              </p:nvGrpSpPr>
              <p:grpSpPr>
                <a:xfrm>
                  <a:off x="6905626" y="3244851"/>
                  <a:ext cx="792162" cy="2325688"/>
                  <a:chOff x="6905626" y="3244851"/>
                  <a:chExt cx="792162" cy="2325688"/>
                </a:xfrm>
                <a:grpFill/>
              </p:grpSpPr>
              <p:sp>
                <p:nvSpPr>
                  <p:cNvPr id="231" name="Freeform 56">
                    <a:extLst>
                      <a:ext uri="{FF2B5EF4-FFF2-40B4-BE49-F238E27FC236}">
                        <a16:creationId xmlns:a16="http://schemas.microsoft.com/office/drawing/2014/main" id="{E9547F9D-5BD2-4A5A-AFCE-4F0F5DDC075E}"/>
                      </a:ext>
                    </a:extLst>
                  </p:cNvPr>
                  <p:cNvSpPr>
                    <a:spLocks/>
                  </p:cNvSpPr>
                  <p:nvPr/>
                </p:nvSpPr>
                <p:spPr bwMode="auto">
                  <a:xfrm>
                    <a:off x="6905626"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6" y="0"/>
                          <a:pt x="73" y="16"/>
                          <a:pt x="73" y="36"/>
                        </a:cubicBezTo>
                        <a:cubicBezTo>
                          <a:pt x="73" y="119"/>
                          <a:pt x="73" y="119"/>
                          <a:pt x="73" y="119"/>
                        </a:cubicBezTo>
                        <a:cubicBezTo>
                          <a:pt x="73"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2" name="Freeform 57">
                    <a:extLst>
                      <a:ext uri="{FF2B5EF4-FFF2-40B4-BE49-F238E27FC236}">
                        <a16:creationId xmlns:a16="http://schemas.microsoft.com/office/drawing/2014/main" id="{ABD0E23F-E1A1-4C63-897C-F31CA5952FA4}"/>
                      </a:ext>
                    </a:extLst>
                  </p:cNvPr>
                  <p:cNvSpPr>
                    <a:spLocks/>
                  </p:cNvSpPr>
                  <p:nvPr/>
                </p:nvSpPr>
                <p:spPr bwMode="auto">
                  <a:xfrm>
                    <a:off x="7542213" y="4241801"/>
                    <a:ext cx="155575" cy="331788"/>
                  </a:xfrm>
                  <a:custGeom>
                    <a:avLst/>
                    <a:gdLst>
                      <a:gd name="T0" fmla="*/ 36 w 72"/>
                      <a:gd name="T1" fmla="*/ 155 h 155"/>
                      <a:gd name="T2" fmla="*/ 0 w 72"/>
                      <a:gd name="T3" fmla="*/ 119 h 155"/>
                      <a:gd name="T4" fmla="*/ 0 w 72"/>
                      <a:gd name="T5" fmla="*/ 36 h 155"/>
                      <a:gd name="T6" fmla="*/ 36 w 72"/>
                      <a:gd name="T7" fmla="*/ 0 h 155"/>
                      <a:gd name="T8" fmla="*/ 72 w 72"/>
                      <a:gd name="T9" fmla="*/ 36 h 155"/>
                      <a:gd name="T10" fmla="*/ 72 w 72"/>
                      <a:gd name="T11" fmla="*/ 119 h 155"/>
                      <a:gd name="T12" fmla="*/ 36 w 72"/>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2" h="155">
                        <a:moveTo>
                          <a:pt x="36" y="155"/>
                        </a:moveTo>
                        <a:cubicBezTo>
                          <a:pt x="16" y="155"/>
                          <a:pt x="0" y="139"/>
                          <a:pt x="0" y="119"/>
                        </a:cubicBezTo>
                        <a:cubicBezTo>
                          <a:pt x="0" y="36"/>
                          <a:pt x="0" y="36"/>
                          <a:pt x="0" y="36"/>
                        </a:cubicBezTo>
                        <a:cubicBezTo>
                          <a:pt x="0" y="16"/>
                          <a:pt x="16" y="0"/>
                          <a:pt x="36" y="0"/>
                        </a:cubicBezTo>
                        <a:cubicBezTo>
                          <a:pt x="56" y="0"/>
                          <a:pt x="72" y="16"/>
                          <a:pt x="72" y="36"/>
                        </a:cubicBezTo>
                        <a:cubicBezTo>
                          <a:pt x="72" y="119"/>
                          <a:pt x="72" y="119"/>
                          <a:pt x="72" y="119"/>
                        </a:cubicBezTo>
                        <a:cubicBezTo>
                          <a:pt x="72"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3" name="Freeform 58">
                    <a:extLst>
                      <a:ext uri="{FF2B5EF4-FFF2-40B4-BE49-F238E27FC236}">
                        <a16:creationId xmlns:a16="http://schemas.microsoft.com/office/drawing/2014/main" id="{D82C5422-E707-485A-9E7C-9F66D65027BE}"/>
                      </a:ext>
                    </a:extLst>
                  </p:cNvPr>
                  <p:cNvSpPr>
                    <a:spLocks/>
                  </p:cNvSpPr>
                  <p:nvPr/>
                </p:nvSpPr>
                <p:spPr bwMode="auto">
                  <a:xfrm>
                    <a:off x="7224713" y="4241801"/>
                    <a:ext cx="153988" cy="331788"/>
                  </a:xfrm>
                  <a:custGeom>
                    <a:avLst/>
                    <a:gdLst>
                      <a:gd name="T0" fmla="*/ 36 w 72"/>
                      <a:gd name="T1" fmla="*/ 155 h 155"/>
                      <a:gd name="T2" fmla="*/ 0 w 72"/>
                      <a:gd name="T3" fmla="*/ 119 h 155"/>
                      <a:gd name="T4" fmla="*/ 0 w 72"/>
                      <a:gd name="T5" fmla="*/ 36 h 155"/>
                      <a:gd name="T6" fmla="*/ 36 w 72"/>
                      <a:gd name="T7" fmla="*/ 0 h 155"/>
                      <a:gd name="T8" fmla="*/ 72 w 72"/>
                      <a:gd name="T9" fmla="*/ 36 h 155"/>
                      <a:gd name="T10" fmla="*/ 72 w 72"/>
                      <a:gd name="T11" fmla="*/ 119 h 155"/>
                      <a:gd name="T12" fmla="*/ 36 w 72"/>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2" h="155">
                        <a:moveTo>
                          <a:pt x="36" y="155"/>
                        </a:moveTo>
                        <a:cubicBezTo>
                          <a:pt x="16" y="155"/>
                          <a:pt x="0" y="139"/>
                          <a:pt x="0" y="119"/>
                        </a:cubicBezTo>
                        <a:cubicBezTo>
                          <a:pt x="0" y="36"/>
                          <a:pt x="0" y="36"/>
                          <a:pt x="0" y="36"/>
                        </a:cubicBezTo>
                        <a:cubicBezTo>
                          <a:pt x="0" y="16"/>
                          <a:pt x="16" y="0"/>
                          <a:pt x="36" y="0"/>
                        </a:cubicBezTo>
                        <a:cubicBezTo>
                          <a:pt x="56" y="0"/>
                          <a:pt x="72" y="16"/>
                          <a:pt x="72" y="36"/>
                        </a:cubicBezTo>
                        <a:cubicBezTo>
                          <a:pt x="72" y="119"/>
                          <a:pt x="72" y="119"/>
                          <a:pt x="72" y="119"/>
                        </a:cubicBezTo>
                        <a:cubicBezTo>
                          <a:pt x="72"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4" name="Freeform 59">
                    <a:extLst>
                      <a:ext uri="{FF2B5EF4-FFF2-40B4-BE49-F238E27FC236}">
                        <a16:creationId xmlns:a16="http://schemas.microsoft.com/office/drawing/2014/main" id="{278CE9CE-1E10-4153-BDAC-549F70840C7E}"/>
                      </a:ext>
                    </a:extLst>
                  </p:cNvPr>
                  <p:cNvSpPr>
                    <a:spLocks/>
                  </p:cNvSpPr>
                  <p:nvPr/>
                </p:nvSpPr>
                <p:spPr bwMode="auto">
                  <a:xfrm>
                    <a:off x="6905626"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5" name="Freeform 60">
                    <a:extLst>
                      <a:ext uri="{FF2B5EF4-FFF2-40B4-BE49-F238E27FC236}">
                        <a16:creationId xmlns:a16="http://schemas.microsoft.com/office/drawing/2014/main" id="{345E878F-5F0D-44ED-A43D-F38E6376790D}"/>
                      </a:ext>
                    </a:extLst>
                  </p:cNvPr>
                  <p:cNvSpPr>
                    <a:spLocks/>
                  </p:cNvSpPr>
                  <p:nvPr/>
                </p:nvSpPr>
                <p:spPr bwMode="auto">
                  <a:xfrm>
                    <a:off x="7542213" y="3244851"/>
                    <a:ext cx="155575"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6" name="Freeform 61">
                    <a:extLst>
                      <a:ext uri="{FF2B5EF4-FFF2-40B4-BE49-F238E27FC236}">
                        <a16:creationId xmlns:a16="http://schemas.microsoft.com/office/drawing/2014/main" id="{C37ABD21-D86D-4B68-9A9C-553C78826FF1}"/>
                      </a:ext>
                    </a:extLst>
                  </p:cNvPr>
                  <p:cNvSpPr>
                    <a:spLocks/>
                  </p:cNvSpPr>
                  <p:nvPr/>
                </p:nvSpPr>
                <p:spPr bwMode="auto">
                  <a:xfrm>
                    <a:off x="7224713" y="3244851"/>
                    <a:ext cx="153988"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7" name="Freeform 62">
                    <a:extLst>
                      <a:ext uri="{FF2B5EF4-FFF2-40B4-BE49-F238E27FC236}">
                        <a16:creationId xmlns:a16="http://schemas.microsoft.com/office/drawing/2014/main" id="{E1CC13A2-2EA7-4F4B-8FA6-978F1378E84C}"/>
                      </a:ext>
                    </a:extLst>
                  </p:cNvPr>
                  <p:cNvSpPr>
                    <a:spLocks/>
                  </p:cNvSpPr>
                  <p:nvPr/>
                </p:nvSpPr>
                <p:spPr bwMode="auto">
                  <a:xfrm>
                    <a:off x="6905626"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8" name="Freeform 63">
                    <a:extLst>
                      <a:ext uri="{FF2B5EF4-FFF2-40B4-BE49-F238E27FC236}">
                        <a16:creationId xmlns:a16="http://schemas.microsoft.com/office/drawing/2014/main" id="{A4394E66-6A00-489E-A293-9E536BF7EA95}"/>
                      </a:ext>
                    </a:extLst>
                  </p:cNvPr>
                  <p:cNvSpPr>
                    <a:spLocks/>
                  </p:cNvSpPr>
                  <p:nvPr/>
                </p:nvSpPr>
                <p:spPr bwMode="auto">
                  <a:xfrm>
                    <a:off x="7542213" y="3743326"/>
                    <a:ext cx="155575"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39" name="Freeform 64">
                    <a:extLst>
                      <a:ext uri="{FF2B5EF4-FFF2-40B4-BE49-F238E27FC236}">
                        <a16:creationId xmlns:a16="http://schemas.microsoft.com/office/drawing/2014/main" id="{E7598167-695B-4A24-9F53-4A9D12863C8C}"/>
                      </a:ext>
                    </a:extLst>
                  </p:cNvPr>
                  <p:cNvSpPr>
                    <a:spLocks/>
                  </p:cNvSpPr>
                  <p:nvPr/>
                </p:nvSpPr>
                <p:spPr bwMode="auto">
                  <a:xfrm>
                    <a:off x="7224713" y="3743326"/>
                    <a:ext cx="153988"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0" name="Freeform 65">
                    <a:extLst>
                      <a:ext uri="{FF2B5EF4-FFF2-40B4-BE49-F238E27FC236}">
                        <a16:creationId xmlns:a16="http://schemas.microsoft.com/office/drawing/2014/main" id="{BF23FB97-B4E6-47C6-B8E9-9310390686C7}"/>
                      </a:ext>
                    </a:extLst>
                  </p:cNvPr>
                  <p:cNvSpPr>
                    <a:spLocks/>
                  </p:cNvSpPr>
                  <p:nvPr/>
                </p:nvSpPr>
                <p:spPr bwMode="auto">
                  <a:xfrm>
                    <a:off x="6905626"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1" name="Freeform 66">
                    <a:extLst>
                      <a:ext uri="{FF2B5EF4-FFF2-40B4-BE49-F238E27FC236}">
                        <a16:creationId xmlns:a16="http://schemas.microsoft.com/office/drawing/2014/main" id="{BEA933B5-0522-4627-9A5B-8898A86AA875}"/>
                      </a:ext>
                    </a:extLst>
                  </p:cNvPr>
                  <p:cNvSpPr>
                    <a:spLocks/>
                  </p:cNvSpPr>
                  <p:nvPr/>
                </p:nvSpPr>
                <p:spPr bwMode="auto">
                  <a:xfrm>
                    <a:off x="7542213" y="5235576"/>
                    <a:ext cx="155575"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2" name="Freeform 67">
                    <a:extLst>
                      <a:ext uri="{FF2B5EF4-FFF2-40B4-BE49-F238E27FC236}">
                        <a16:creationId xmlns:a16="http://schemas.microsoft.com/office/drawing/2014/main" id="{F100BDE4-58CA-47C0-9A57-E082F875574B}"/>
                      </a:ext>
                    </a:extLst>
                  </p:cNvPr>
                  <p:cNvSpPr>
                    <a:spLocks/>
                  </p:cNvSpPr>
                  <p:nvPr/>
                </p:nvSpPr>
                <p:spPr bwMode="auto">
                  <a:xfrm>
                    <a:off x="7224713" y="5235576"/>
                    <a:ext cx="153988"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3" name="Freeform 68">
                    <a:extLst>
                      <a:ext uri="{FF2B5EF4-FFF2-40B4-BE49-F238E27FC236}">
                        <a16:creationId xmlns:a16="http://schemas.microsoft.com/office/drawing/2014/main" id="{0F86ABE1-1807-490F-96E0-E41AD127E1AA}"/>
                      </a:ext>
                    </a:extLst>
                  </p:cNvPr>
                  <p:cNvSpPr>
                    <a:spLocks/>
                  </p:cNvSpPr>
                  <p:nvPr/>
                </p:nvSpPr>
                <p:spPr bwMode="auto">
                  <a:xfrm>
                    <a:off x="6905626"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4" name="Freeform 69">
                    <a:extLst>
                      <a:ext uri="{FF2B5EF4-FFF2-40B4-BE49-F238E27FC236}">
                        <a16:creationId xmlns:a16="http://schemas.microsoft.com/office/drawing/2014/main" id="{573FAAEA-52FD-4ED5-85F3-D465E06F0C9E}"/>
                      </a:ext>
                    </a:extLst>
                  </p:cNvPr>
                  <p:cNvSpPr>
                    <a:spLocks/>
                  </p:cNvSpPr>
                  <p:nvPr/>
                </p:nvSpPr>
                <p:spPr bwMode="auto">
                  <a:xfrm>
                    <a:off x="7542213" y="4737101"/>
                    <a:ext cx="155575"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45" name="Freeform 70">
                    <a:extLst>
                      <a:ext uri="{FF2B5EF4-FFF2-40B4-BE49-F238E27FC236}">
                        <a16:creationId xmlns:a16="http://schemas.microsoft.com/office/drawing/2014/main" id="{97528DF7-07F1-4D54-8E30-E05FDCB74728}"/>
                      </a:ext>
                    </a:extLst>
                  </p:cNvPr>
                  <p:cNvSpPr>
                    <a:spLocks/>
                  </p:cNvSpPr>
                  <p:nvPr/>
                </p:nvSpPr>
                <p:spPr bwMode="auto">
                  <a:xfrm>
                    <a:off x="7224713" y="4737101"/>
                    <a:ext cx="153988"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grpSp>
            <p:nvGrpSpPr>
              <p:cNvPr id="222" name="Group 221">
                <a:extLst>
                  <a:ext uri="{FF2B5EF4-FFF2-40B4-BE49-F238E27FC236}">
                    <a16:creationId xmlns:a16="http://schemas.microsoft.com/office/drawing/2014/main" id="{062159FB-158C-4164-9307-38115D290339}"/>
                  </a:ext>
                </a:extLst>
              </p:cNvPr>
              <p:cNvGrpSpPr/>
              <p:nvPr/>
            </p:nvGrpSpPr>
            <p:grpSpPr>
              <a:xfrm>
                <a:off x="4033457" y="2815322"/>
                <a:ext cx="981777" cy="1372028"/>
                <a:chOff x="8328026" y="3840163"/>
                <a:chExt cx="1393825" cy="1947863"/>
              </a:xfrm>
              <a:solidFill>
                <a:schemeClr val="bg1">
                  <a:lumMod val="50000"/>
                </a:schemeClr>
              </a:solidFill>
            </p:grpSpPr>
            <p:sp>
              <p:nvSpPr>
                <p:cNvPr id="223" name="Rectangle 41">
                  <a:extLst>
                    <a:ext uri="{FF2B5EF4-FFF2-40B4-BE49-F238E27FC236}">
                      <a16:creationId xmlns:a16="http://schemas.microsoft.com/office/drawing/2014/main" id="{258F45CF-A98E-4076-ADFB-2A752BC0F772}"/>
                    </a:ext>
                  </a:extLst>
                </p:cNvPr>
                <p:cNvSpPr>
                  <a:spLocks noChangeArrowheads="1"/>
                </p:cNvSpPr>
                <p:nvPr/>
              </p:nvSpPr>
              <p:spPr bwMode="auto">
                <a:xfrm>
                  <a:off x="8328026" y="3840163"/>
                  <a:ext cx="1393825" cy="1947863"/>
                </a:xfrm>
                <a:prstGeom prst="rect">
                  <a:avLst/>
                </a:prstGeom>
                <a:solidFill>
                  <a:schemeClr val="bg1">
                    <a:lumMod val="6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224" name="Group 223">
                  <a:extLst>
                    <a:ext uri="{FF2B5EF4-FFF2-40B4-BE49-F238E27FC236}">
                      <a16:creationId xmlns:a16="http://schemas.microsoft.com/office/drawing/2014/main" id="{2720C708-6055-4DCE-935D-718B95064A13}"/>
                    </a:ext>
                  </a:extLst>
                </p:cNvPr>
                <p:cNvGrpSpPr/>
                <p:nvPr/>
              </p:nvGrpSpPr>
              <p:grpSpPr>
                <a:xfrm>
                  <a:off x="8472488" y="4346576"/>
                  <a:ext cx="1104900" cy="1241425"/>
                  <a:chOff x="8472488" y="4346576"/>
                  <a:chExt cx="1104900" cy="1241425"/>
                </a:xfrm>
                <a:grpFill/>
              </p:grpSpPr>
              <p:sp>
                <p:nvSpPr>
                  <p:cNvPr id="225" name="Rectangle 71">
                    <a:extLst>
                      <a:ext uri="{FF2B5EF4-FFF2-40B4-BE49-F238E27FC236}">
                        <a16:creationId xmlns:a16="http://schemas.microsoft.com/office/drawing/2014/main" id="{1754E43B-3D66-471B-B32B-19F7E6EF18D6}"/>
                      </a:ext>
                    </a:extLst>
                  </p:cNvPr>
                  <p:cNvSpPr>
                    <a:spLocks noChangeArrowheads="1"/>
                  </p:cNvSpPr>
                  <p:nvPr/>
                </p:nvSpPr>
                <p:spPr bwMode="auto">
                  <a:xfrm>
                    <a:off x="8472488" y="5430838"/>
                    <a:ext cx="1104900" cy="157163"/>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26" name="Rectangle 72">
                    <a:extLst>
                      <a:ext uri="{FF2B5EF4-FFF2-40B4-BE49-F238E27FC236}">
                        <a16:creationId xmlns:a16="http://schemas.microsoft.com/office/drawing/2014/main" id="{4863245D-335B-4025-B1D5-3E877CDF8F90}"/>
                      </a:ext>
                    </a:extLst>
                  </p:cNvPr>
                  <p:cNvSpPr>
                    <a:spLocks noChangeArrowheads="1"/>
                  </p:cNvSpPr>
                  <p:nvPr/>
                </p:nvSpPr>
                <p:spPr bwMode="auto">
                  <a:xfrm>
                    <a:off x="8472488" y="5068888"/>
                    <a:ext cx="1104900" cy="155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27" name="Rectangle 73">
                    <a:extLst>
                      <a:ext uri="{FF2B5EF4-FFF2-40B4-BE49-F238E27FC236}">
                        <a16:creationId xmlns:a16="http://schemas.microsoft.com/office/drawing/2014/main" id="{348A551B-2CC2-4D39-9DE3-005F8AE268CF}"/>
                      </a:ext>
                    </a:extLst>
                  </p:cNvPr>
                  <p:cNvSpPr>
                    <a:spLocks noChangeArrowheads="1"/>
                  </p:cNvSpPr>
                  <p:nvPr/>
                </p:nvSpPr>
                <p:spPr bwMode="auto">
                  <a:xfrm>
                    <a:off x="8472488" y="4706938"/>
                    <a:ext cx="1104900" cy="157163"/>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28" name="Rectangle 74">
                    <a:extLst>
                      <a:ext uri="{FF2B5EF4-FFF2-40B4-BE49-F238E27FC236}">
                        <a16:creationId xmlns:a16="http://schemas.microsoft.com/office/drawing/2014/main" id="{31D537D8-4FF2-4676-81CB-CA4447B25A15}"/>
                      </a:ext>
                    </a:extLst>
                  </p:cNvPr>
                  <p:cNvSpPr>
                    <a:spLocks noChangeArrowheads="1"/>
                  </p:cNvSpPr>
                  <p:nvPr/>
                </p:nvSpPr>
                <p:spPr bwMode="auto">
                  <a:xfrm>
                    <a:off x="8472488" y="4346576"/>
                    <a:ext cx="1104900" cy="157163"/>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grpSp>
          </p:grpSp>
        </p:grpSp>
        <p:grpSp>
          <p:nvGrpSpPr>
            <p:cNvPr id="135" name="Group 134">
              <a:extLst>
                <a:ext uri="{FF2B5EF4-FFF2-40B4-BE49-F238E27FC236}">
                  <a16:creationId xmlns:a16="http://schemas.microsoft.com/office/drawing/2014/main" id="{E5E3C8DB-C321-4A6D-9BC5-6A7CB3DCBBA6}"/>
                </a:ext>
              </a:extLst>
            </p:cNvPr>
            <p:cNvGrpSpPr/>
            <p:nvPr/>
          </p:nvGrpSpPr>
          <p:grpSpPr>
            <a:xfrm flipH="1">
              <a:off x="6062312" y="3943592"/>
              <a:ext cx="1827557" cy="1806623"/>
              <a:chOff x="1403457" y="616946"/>
              <a:chExt cx="3611777" cy="3570404"/>
            </a:xfrm>
          </p:grpSpPr>
          <p:sp>
            <p:nvSpPr>
              <p:cNvPr id="136" name="Freeform 6">
                <a:extLst>
                  <a:ext uri="{FF2B5EF4-FFF2-40B4-BE49-F238E27FC236}">
                    <a16:creationId xmlns:a16="http://schemas.microsoft.com/office/drawing/2014/main" id="{70E55E33-4375-478D-BFC7-D7D84A4A761D}"/>
                  </a:ext>
                </a:extLst>
              </p:cNvPr>
              <p:cNvSpPr>
                <a:spLocks/>
              </p:cNvSpPr>
              <p:nvPr/>
            </p:nvSpPr>
            <p:spPr bwMode="auto">
              <a:xfrm>
                <a:off x="1403457" y="2207022"/>
                <a:ext cx="668682" cy="1980328"/>
              </a:xfrm>
              <a:custGeom>
                <a:avLst/>
                <a:gdLst>
                  <a:gd name="T0" fmla="*/ 598 w 598"/>
                  <a:gd name="T1" fmla="*/ 1771 h 1771"/>
                  <a:gd name="T2" fmla="*/ 439 w 598"/>
                  <a:gd name="T3" fmla="*/ 1771 h 1771"/>
                  <a:gd name="T4" fmla="*/ 261 w 598"/>
                  <a:gd name="T5" fmla="*/ 1771 h 1771"/>
                  <a:gd name="T6" fmla="*/ 0 w 598"/>
                  <a:gd name="T7" fmla="*/ 1771 h 1771"/>
                  <a:gd name="T8" fmla="*/ 0 w 598"/>
                  <a:gd name="T9" fmla="*/ 0 h 1771"/>
                  <a:gd name="T10" fmla="*/ 439 w 598"/>
                  <a:gd name="T11" fmla="*/ 0 h 1771"/>
                </a:gdLst>
                <a:ahLst/>
                <a:cxnLst>
                  <a:cxn ang="0">
                    <a:pos x="T0" y="T1"/>
                  </a:cxn>
                  <a:cxn ang="0">
                    <a:pos x="T2" y="T3"/>
                  </a:cxn>
                  <a:cxn ang="0">
                    <a:pos x="T4" y="T5"/>
                  </a:cxn>
                  <a:cxn ang="0">
                    <a:pos x="T6" y="T7"/>
                  </a:cxn>
                  <a:cxn ang="0">
                    <a:pos x="T8" y="T9"/>
                  </a:cxn>
                  <a:cxn ang="0">
                    <a:pos x="T10" y="T11"/>
                  </a:cxn>
                </a:cxnLst>
                <a:rect l="0" t="0" r="r" b="b"/>
                <a:pathLst>
                  <a:path w="598" h="1771">
                    <a:moveTo>
                      <a:pt x="598" y="1771"/>
                    </a:moveTo>
                    <a:lnTo>
                      <a:pt x="439" y="1771"/>
                    </a:lnTo>
                    <a:lnTo>
                      <a:pt x="261" y="1771"/>
                    </a:lnTo>
                    <a:lnTo>
                      <a:pt x="0" y="1771"/>
                    </a:lnTo>
                    <a:lnTo>
                      <a:pt x="0" y="0"/>
                    </a:lnTo>
                    <a:lnTo>
                      <a:pt x="4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137" name="Group 136">
                <a:extLst>
                  <a:ext uri="{FF2B5EF4-FFF2-40B4-BE49-F238E27FC236}">
                    <a16:creationId xmlns:a16="http://schemas.microsoft.com/office/drawing/2014/main" id="{798B4D0D-6062-4BC9-A5E1-DB564F705151}"/>
                  </a:ext>
                </a:extLst>
              </p:cNvPr>
              <p:cNvGrpSpPr/>
              <p:nvPr/>
            </p:nvGrpSpPr>
            <p:grpSpPr>
              <a:xfrm>
                <a:off x="1403457" y="2207022"/>
                <a:ext cx="677628" cy="1980328"/>
                <a:chOff x="4594226" y="2976563"/>
                <a:chExt cx="962025" cy="2811463"/>
              </a:xfrm>
              <a:solidFill>
                <a:schemeClr val="tx1">
                  <a:lumMod val="65000"/>
                  <a:lumOff val="35000"/>
                </a:schemeClr>
              </a:solidFill>
            </p:grpSpPr>
            <p:sp>
              <p:nvSpPr>
                <p:cNvPr id="198" name="Freeform 5">
                  <a:extLst>
                    <a:ext uri="{FF2B5EF4-FFF2-40B4-BE49-F238E27FC236}">
                      <a16:creationId xmlns:a16="http://schemas.microsoft.com/office/drawing/2014/main" id="{4FF9E6EE-E8C2-4021-904B-1511068B5FB2}"/>
                    </a:ext>
                  </a:extLst>
                </p:cNvPr>
                <p:cNvSpPr>
                  <a:spLocks/>
                </p:cNvSpPr>
                <p:nvPr/>
              </p:nvSpPr>
              <p:spPr bwMode="auto">
                <a:xfrm>
                  <a:off x="4594226" y="2976563"/>
                  <a:ext cx="949325" cy="2811463"/>
                </a:xfrm>
                <a:custGeom>
                  <a:avLst/>
                  <a:gdLst>
                    <a:gd name="T0" fmla="*/ 598 w 598"/>
                    <a:gd name="T1" fmla="*/ 1771 h 1771"/>
                    <a:gd name="T2" fmla="*/ 439 w 598"/>
                    <a:gd name="T3" fmla="*/ 1771 h 1771"/>
                    <a:gd name="T4" fmla="*/ 261 w 598"/>
                    <a:gd name="T5" fmla="*/ 1771 h 1771"/>
                    <a:gd name="T6" fmla="*/ 0 w 598"/>
                    <a:gd name="T7" fmla="*/ 1771 h 1771"/>
                    <a:gd name="T8" fmla="*/ 0 w 598"/>
                    <a:gd name="T9" fmla="*/ 0 h 1771"/>
                    <a:gd name="T10" fmla="*/ 439 w 598"/>
                    <a:gd name="T11" fmla="*/ 0 h 1771"/>
                    <a:gd name="T12" fmla="*/ 598 w 598"/>
                    <a:gd name="T13" fmla="*/ 1771 h 1771"/>
                  </a:gdLst>
                  <a:ahLst/>
                  <a:cxnLst>
                    <a:cxn ang="0">
                      <a:pos x="T0" y="T1"/>
                    </a:cxn>
                    <a:cxn ang="0">
                      <a:pos x="T2" y="T3"/>
                    </a:cxn>
                    <a:cxn ang="0">
                      <a:pos x="T4" y="T5"/>
                    </a:cxn>
                    <a:cxn ang="0">
                      <a:pos x="T6" y="T7"/>
                    </a:cxn>
                    <a:cxn ang="0">
                      <a:pos x="T8" y="T9"/>
                    </a:cxn>
                    <a:cxn ang="0">
                      <a:pos x="T10" y="T11"/>
                    </a:cxn>
                    <a:cxn ang="0">
                      <a:pos x="T12" y="T13"/>
                    </a:cxn>
                  </a:cxnLst>
                  <a:rect l="0" t="0" r="r" b="b"/>
                  <a:pathLst>
                    <a:path w="598" h="1771">
                      <a:moveTo>
                        <a:pt x="598" y="1771"/>
                      </a:moveTo>
                      <a:lnTo>
                        <a:pt x="439" y="1771"/>
                      </a:lnTo>
                      <a:lnTo>
                        <a:pt x="261" y="1771"/>
                      </a:lnTo>
                      <a:lnTo>
                        <a:pt x="0" y="1771"/>
                      </a:lnTo>
                      <a:lnTo>
                        <a:pt x="0" y="0"/>
                      </a:lnTo>
                      <a:lnTo>
                        <a:pt x="439" y="0"/>
                      </a:lnTo>
                      <a:lnTo>
                        <a:pt x="598" y="1771"/>
                      </a:ln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199" name="Group 198">
                  <a:extLst>
                    <a:ext uri="{FF2B5EF4-FFF2-40B4-BE49-F238E27FC236}">
                      <a16:creationId xmlns:a16="http://schemas.microsoft.com/office/drawing/2014/main" id="{B55685B3-9BD2-4123-976B-6D17D39002CE}"/>
                    </a:ext>
                  </a:extLst>
                </p:cNvPr>
                <p:cNvGrpSpPr/>
                <p:nvPr/>
              </p:nvGrpSpPr>
              <p:grpSpPr>
                <a:xfrm>
                  <a:off x="4760913" y="3244851"/>
                  <a:ext cx="795338" cy="2325688"/>
                  <a:chOff x="4760913" y="3244851"/>
                  <a:chExt cx="795338" cy="2325688"/>
                </a:xfrm>
                <a:grpFill/>
              </p:grpSpPr>
              <p:sp>
                <p:nvSpPr>
                  <p:cNvPr id="200" name="Freeform 7">
                    <a:extLst>
                      <a:ext uri="{FF2B5EF4-FFF2-40B4-BE49-F238E27FC236}">
                        <a16:creationId xmlns:a16="http://schemas.microsoft.com/office/drawing/2014/main" id="{762812E0-31D8-43C2-9421-EBCD8F761A48}"/>
                      </a:ext>
                    </a:extLst>
                  </p:cNvPr>
                  <p:cNvSpPr>
                    <a:spLocks/>
                  </p:cNvSpPr>
                  <p:nvPr/>
                </p:nvSpPr>
                <p:spPr bwMode="auto">
                  <a:xfrm>
                    <a:off x="4760913"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7" y="0"/>
                          <a:pt x="73" y="16"/>
                          <a:pt x="73" y="36"/>
                        </a:cubicBezTo>
                        <a:cubicBezTo>
                          <a:pt x="73" y="119"/>
                          <a:pt x="73" y="119"/>
                          <a:pt x="73" y="119"/>
                        </a:cubicBezTo>
                        <a:cubicBezTo>
                          <a:pt x="73" y="139"/>
                          <a:pt x="57"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1" name="Freeform 8">
                    <a:extLst>
                      <a:ext uri="{FF2B5EF4-FFF2-40B4-BE49-F238E27FC236}">
                        <a16:creationId xmlns:a16="http://schemas.microsoft.com/office/drawing/2014/main" id="{4B637B2A-98A8-4DCB-8F05-F3B4B18F205A}"/>
                      </a:ext>
                    </a:extLst>
                  </p:cNvPr>
                  <p:cNvSpPr>
                    <a:spLocks/>
                  </p:cNvSpPr>
                  <p:nvPr/>
                </p:nvSpPr>
                <p:spPr bwMode="auto">
                  <a:xfrm>
                    <a:off x="5399088"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6" y="0"/>
                          <a:pt x="73" y="16"/>
                          <a:pt x="73" y="36"/>
                        </a:cubicBezTo>
                        <a:cubicBezTo>
                          <a:pt x="73" y="119"/>
                          <a:pt x="73" y="119"/>
                          <a:pt x="73" y="119"/>
                        </a:cubicBezTo>
                        <a:cubicBezTo>
                          <a:pt x="73"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2" name="Freeform 9">
                    <a:extLst>
                      <a:ext uri="{FF2B5EF4-FFF2-40B4-BE49-F238E27FC236}">
                        <a16:creationId xmlns:a16="http://schemas.microsoft.com/office/drawing/2014/main" id="{D95F3CF8-59D0-4B88-998A-A9A6F035BD21}"/>
                      </a:ext>
                    </a:extLst>
                  </p:cNvPr>
                  <p:cNvSpPr>
                    <a:spLocks/>
                  </p:cNvSpPr>
                  <p:nvPr/>
                </p:nvSpPr>
                <p:spPr bwMode="auto">
                  <a:xfrm>
                    <a:off x="5080001"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6" y="0"/>
                          <a:pt x="73" y="16"/>
                          <a:pt x="73" y="36"/>
                        </a:cubicBezTo>
                        <a:cubicBezTo>
                          <a:pt x="73" y="119"/>
                          <a:pt x="73" y="119"/>
                          <a:pt x="73" y="119"/>
                        </a:cubicBezTo>
                        <a:cubicBezTo>
                          <a:pt x="73"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3" name="Freeform 10">
                    <a:extLst>
                      <a:ext uri="{FF2B5EF4-FFF2-40B4-BE49-F238E27FC236}">
                        <a16:creationId xmlns:a16="http://schemas.microsoft.com/office/drawing/2014/main" id="{5090C856-EC19-4F2C-9D70-4D6EB3440FF1}"/>
                      </a:ext>
                    </a:extLst>
                  </p:cNvPr>
                  <p:cNvSpPr>
                    <a:spLocks/>
                  </p:cNvSpPr>
                  <p:nvPr/>
                </p:nvSpPr>
                <p:spPr bwMode="auto">
                  <a:xfrm>
                    <a:off x="4760913"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7" y="0"/>
                          <a:pt x="73" y="17"/>
                          <a:pt x="73" y="37"/>
                        </a:cubicBezTo>
                        <a:cubicBezTo>
                          <a:pt x="73" y="120"/>
                          <a:pt x="73" y="120"/>
                          <a:pt x="73" y="120"/>
                        </a:cubicBezTo>
                        <a:cubicBezTo>
                          <a:pt x="73" y="140"/>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4" name="Freeform 11">
                    <a:extLst>
                      <a:ext uri="{FF2B5EF4-FFF2-40B4-BE49-F238E27FC236}">
                        <a16:creationId xmlns:a16="http://schemas.microsoft.com/office/drawing/2014/main" id="{B167B852-6331-4220-96DC-D9EB01031BE6}"/>
                      </a:ext>
                    </a:extLst>
                  </p:cNvPr>
                  <p:cNvSpPr>
                    <a:spLocks/>
                  </p:cNvSpPr>
                  <p:nvPr/>
                </p:nvSpPr>
                <p:spPr bwMode="auto">
                  <a:xfrm>
                    <a:off x="5399088"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5" name="Freeform 12">
                    <a:extLst>
                      <a:ext uri="{FF2B5EF4-FFF2-40B4-BE49-F238E27FC236}">
                        <a16:creationId xmlns:a16="http://schemas.microsoft.com/office/drawing/2014/main" id="{7879B38B-B2FC-4518-9FB8-F171A928EBDA}"/>
                      </a:ext>
                    </a:extLst>
                  </p:cNvPr>
                  <p:cNvSpPr>
                    <a:spLocks/>
                  </p:cNvSpPr>
                  <p:nvPr/>
                </p:nvSpPr>
                <p:spPr bwMode="auto">
                  <a:xfrm>
                    <a:off x="5080001"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6" name="Freeform 13">
                    <a:extLst>
                      <a:ext uri="{FF2B5EF4-FFF2-40B4-BE49-F238E27FC236}">
                        <a16:creationId xmlns:a16="http://schemas.microsoft.com/office/drawing/2014/main" id="{9CD368D7-0B3A-40D5-B73C-3D183E88F4E1}"/>
                      </a:ext>
                    </a:extLst>
                  </p:cNvPr>
                  <p:cNvSpPr>
                    <a:spLocks/>
                  </p:cNvSpPr>
                  <p:nvPr/>
                </p:nvSpPr>
                <p:spPr bwMode="auto">
                  <a:xfrm>
                    <a:off x="4760913"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7" y="0"/>
                          <a:pt x="73" y="16"/>
                          <a:pt x="73" y="37"/>
                        </a:cubicBezTo>
                        <a:cubicBezTo>
                          <a:pt x="73" y="119"/>
                          <a:pt x="73" y="119"/>
                          <a:pt x="73" y="119"/>
                        </a:cubicBezTo>
                        <a:cubicBezTo>
                          <a:pt x="73" y="139"/>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7" name="Freeform 14">
                    <a:extLst>
                      <a:ext uri="{FF2B5EF4-FFF2-40B4-BE49-F238E27FC236}">
                        <a16:creationId xmlns:a16="http://schemas.microsoft.com/office/drawing/2014/main" id="{3C5E8276-AFBE-472B-879A-BF92B2147442}"/>
                      </a:ext>
                    </a:extLst>
                  </p:cNvPr>
                  <p:cNvSpPr>
                    <a:spLocks/>
                  </p:cNvSpPr>
                  <p:nvPr/>
                </p:nvSpPr>
                <p:spPr bwMode="auto">
                  <a:xfrm>
                    <a:off x="5399088"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8" name="Freeform 15">
                    <a:extLst>
                      <a:ext uri="{FF2B5EF4-FFF2-40B4-BE49-F238E27FC236}">
                        <a16:creationId xmlns:a16="http://schemas.microsoft.com/office/drawing/2014/main" id="{34B9B828-9D56-4EE9-BCD4-E1CA39C20CA2}"/>
                      </a:ext>
                    </a:extLst>
                  </p:cNvPr>
                  <p:cNvSpPr>
                    <a:spLocks/>
                  </p:cNvSpPr>
                  <p:nvPr/>
                </p:nvSpPr>
                <p:spPr bwMode="auto">
                  <a:xfrm>
                    <a:off x="5080001"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09" name="Freeform 16">
                    <a:extLst>
                      <a:ext uri="{FF2B5EF4-FFF2-40B4-BE49-F238E27FC236}">
                        <a16:creationId xmlns:a16="http://schemas.microsoft.com/office/drawing/2014/main" id="{27166A2B-ACED-47D8-B293-ABF13804993A}"/>
                      </a:ext>
                    </a:extLst>
                  </p:cNvPr>
                  <p:cNvSpPr>
                    <a:spLocks/>
                  </p:cNvSpPr>
                  <p:nvPr/>
                </p:nvSpPr>
                <p:spPr bwMode="auto">
                  <a:xfrm>
                    <a:off x="4760913"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7" y="0"/>
                          <a:pt x="73" y="16"/>
                          <a:pt x="73" y="37"/>
                        </a:cubicBezTo>
                        <a:cubicBezTo>
                          <a:pt x="73" y="119"/>
                          <a:pt x="73" y="119"/>
                          <a:pt x="73" y="119"/>
                        </a:cubicBezTo>
                        <a:cubicBezTo>
                          <a:pt x="73" y="139"/>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10" name="Freeform 17">
                    <a:extLst>
                      <a:ext uri="{FF2B5EF4-FFF2-40B4-BE49-F238E27FC236}">
                        <a16:creationId xmlns:a16="http://schemas.microsoft.com/office/drawing/2014/main" id="{C917E2BD-3823-448F-AE9A-BB8E4D66D4C0}"/>
                      </a:ext>
                    </a:extLst>
                  </p:cNvPr>
                  <p:cNvSpPr>
                    <a:spLocks/>
                  </p:cNvSpPr>
                  <p:nvPr/>
                </p:nvSpPr>
                <p:spPr bwMode="auto">
                  <a:xfrm>
                    <a:off x="5399088"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11" name="Freeform 18">
                    <a:extLst>
                      <a:ext uri="{FF2B5EF4-FFF2-40B4-BE49-F238E27FC236}">
                        <a16:creationId xmlns:a16="http://schemas.microsoft.com/office/drawing/2014/main" id="{D0E88A21-206C-44E2-B1E4-25D17E8F11D5}"/>
                      </a:ext>
                    </a:extLst>
                  </p:cNvPr>
                  <p:cNvSpPr>
                    <a:spLocks/>
                  </p:cNvSpPr>
                  <p:nvPr/>
                </p:nvSpPr>
                <p:spPr bwMode="auto">
                  <a:xfrm>
                    <a:off x="5080001"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12" name="Freeform 19">
                    <a:extLst>
                      <a:ext uri="{FF2B5EF4-FFF2-40B4-BE49-F238E27FC236}">
                        <a16:creationId xmlns:a16="http://schemas.microsoft.com/office/drawing/2014/main" id="{7034B7FE-381D-428B-B3D9-7A41F4280E63}"/>
                      </a:ext>
                    </a:extLst>
                  </p:cNvPr>
                  <p:cNvSpPr>
                    <a:spLocks/>
                  </p:cNvSpPr>
                  <p:nvPr/>
                </p:nvSpPr>
                <p:spPr bwMode="auto">
                  <a:xfrm>
                    <a:off x="4760913"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7" y="0"/>
                          <a:pt x="73" y="17"/>
                          <a:pt x="73" y="37"/>
                        </a:cubicBezTo>
                        <a:cubicBezTo>
                          <a:pt x="73" y="120"/>
                          <a:pt x="73" y="120"/>
                          <a:pt x="73" y="120"/>
                        </a:cubicBezTo>
                        <a:cubicBezTo>
                          <a:pt x="73" y="140"/>
                          <a:pt x="57"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13" name="Freeform 20">
                    <a:extLst>
                      <a:ext uri="{FF2B5EF4-FFF2-40B4-BE49-F238E27FC236}">
                        <a16:creationId xmlns:a16="http://schemas.microsoft.com/office/drawing/2014/main" id="{01059303-4835-4B63-9FC7-C415F49EFD80}"/>
                      </a:ext>
                    </a:extLst>
                  </p:cNvPr>
                  <p:cNvSpPr>
                    <a:spLocks/>
                  </p:cNvSpPr>
                  <p:nvPr/>
                </p:nvSpPr>
                <p:spPr bwMode="auto">
                  <a:xfrm>
                    <a:off x="5399088"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214" name="Freeform 21">
                    <a:extLst>
                      <a:ext uri="{FF2B5EF4-FFF2-40B4-BE49-F238E27FC236}">
                        <a16:creationId xmlns:a16="http://schemas.microsoft.com/office/drawing/2014/main" id="{D6A83823-9E1B-42A9-842A-A22F2F1FAC69}"/>
                      </a:ext>
                    </a:extLst>
                  </p:cNvPr>
                  <p:cNvSpPr>
                    <a:spLocks/>
                  </p:cNvSpPr>
                  <p:nvPr/>
                </p:nvSpPr>
                <p:spPr bwMode="auto">
                  <a:xfrm>
                    <a:off x="5080001"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sp>
            <p:nvSpPr>
              <p:cNvPr id="138" name="Freeform 23">
                <a:extLst>
                  <a:ext uri="{FF2B5EF4-FFF2-40B4-BE49-F238E27FC236}">
                    <a16:creationId xmlns:a16="http://schemas.microsoft.com/office/drawing/2014/main" id="{DB161C08-3989-49C2-B74A-766670982DF4}"/>
                  </a:ext>
                </a:extLst>
              </p:cNvPr>
              <p:cNvSpPr>
                <a:spLocks/>
              </p:cNvSpPr>
              <p:nvPr/>
            </p:nvSpPr>
            <p:spPr bwMode="auto">
              <a:xfrm>
                <a:off x="1894345" y="1302401"/>
                <a:ext cx="1631450" cy="2884949"/>
              </a:xfrm>
              <a:custGeom>
                <a:avLst/>
                <a:gdLst>
                  <a:gd name="T0" fmla="*/ 1459 w 1459"/>
                  <a:gd name="T1" fmla="*/ 2580 h 2580"/>
                  <a:gd name="T2" fmla="*/ 1246 w 1459"/>
                  <a:gd name="T3" fmla="*/ 0 h 2580"/>
                  <a:gd name="T4" fmla="*/ 0 w 1459"/>
                  <a:gd name="T5" fmla="*/ 0 h 2580"/>
                  <a:gd name="T6" fmla="*/ 0 w 1459"/>
                  <a:gd name="T7" fmla="*/ 809 h 2580"/>
                  <a:gd name="T8" fmla="*/ 0 w 1459"/>
                  <a:gd name="T9" fmla="*/ 2580 h 2580"/>
                </a:gdLst>
                <a:ahLst/>
                <a:cxnLst>
                  <a:cxn ang="0">
                    <a:pos x="T0" y="T1"/>
                  </a:cxn>
                  <a:cxn ang="0">
                    <a:pos x="T2" y="T3"/>
                  </a:cxn>
                  <a:cxn ang="0">
                    <a:pos x="T4" y="T5"/>
                  </a:cxn>
                  <a:cxn ang="0">
                    <a:pos x="T6" y="T7"/>
                  </a:cxn>
                  <a:cxn ang="0">
                    <a:pos x="T8" y="T9"/>
                  </a:cxn>
                </a:cxnLst>
                <a:rect l="0" t="0" r="r" b="b"/>
                <a:pathLst>
                  <a:path w="1459" h="2580">
                    <a:moveTo>
                      <a:pt x="1459" y="2580"/>
                    </a:moveTo>
                    <a:lnTo>
                      <a:pt x="1246" y="0"/>
                    </a:lnTo>
                    <a:lnTo>
                      <a:pt x="0" y="0"/>
                    </a:lnTo>
                    <a:lnTo>
                      <a:pt x="0" y="809"/>
                    </a:lnTo>
                    <a:lnTo>
                      <a:pt x="0" y="258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139" name="Group 138">
                <a:extLst>
                  <a:ext uri="{FF2B5EF4-FFF2-40B4-BE49-F238E27FC236}">
                    <a16:creationId xmlns:a16="http://schemas.microsoft.com/office/drawing/2014/main" id="{9C1ADDD2-98EE-4B2B-89A9-95654D16792E}"/>
                  </a:ext>
                </a:extLst>
              </p:cNvPr>
              <p:cNvGrpSpPr/>
              <p:nvPr/>
            </p:nvGrpSpPr>
            <p:grpSpPr>
              <a:xfrm>
                <a:off x="1894345" y="1302401"/>
                <a:ext cx="1631450" cy="2884949"/>
                <a:chOff x="5291138" y="1692276"/>
                <a:chExt cx="2316163" cy="4095750"/>
              </a:xfrm>
              <a:solidFill>
                <a:schemeClr val="tx1">
                  <a:lumMod val="65000"/>
                  <a:lumOff val="35000"/>
                </a:schemeClr>
              </a:solidFill>
            </p:grpSpPr>
            <p:sp>
              <p:nvSpPr>
                <p:cNvPr id="188" name="Freeform 22">
                  <a:extLst>
                    <a:ext uri="{FF2B5EF4-FFF2-40B4-BE49-F238E27FC236}">
                      <a16:creationId xmlns:a16="http://schemas.microsoft.com/office/drawing/2014/main" id="{61BFBE2F-306F-4948-B390-CABA2F049DA0}"/>
                    </a:ext>
                  </a:extLst>
                </p:cNvPr>
                <p:cNvSpPr>
                  <a:spLocks/>
                </p:cNvSpPr>
                <p:nvPr/>
              </p:nvSpPr>
              <p:spPr bwMode="auto">
                <a:xfrm>
                  <a:off x="5291138" y="1692276"/>
                  <a:ext cx="2316163" cy="4095750"/>
                </a:xfrm>
                <a:custGeom>
                  <a:avLst/>
                  <a:gdLst>
                    <a:gd name="T0" fmla="*/ 1459 w 1459"/>
                    <a:gd name="T1" fmla="*/ 2580 h 2580"/>
                    <a:gd name="T2" fmla="*/ 1246 w 1459"/>
                    <a:gd name="T3" fmla="*/ 0 h 2580"/>
                    <a:gd name="T4" fmla="*/ 0 w 1459"/>
                    <a:gd name="T5" fmla="*/ 0 h 2580"/>
                    <a:gd name="T6" fmla="*/ 0 w 1459"/>
                    <a:gd name="T7" fmla="*/ 809 h 2580"/>
                    <a:gd name="T8" fmla="*/ 0 w 1459"/>
                    <a:gd name="T9" fmla="*/ 2580 h 2580"/>
                    <a:gd name="T10" fmla="*/ 1459 w 1459"/>
                    <a:gd name="T11" fmla="*/ 2580 h 2580"/>
                  </a:gdLst>
                  <a:ahLst/>
                  <a:cxnLst>
                    <a:cxn ang="0">
                      <a:pos x="T0" y="T1"/>
                    </a:cxn>
                    <a:cxn ang="0">
                      <a:pos x="T2" y="T3"/>
                    </a:cxn>
                    <a:cxn ang="0">
                      <a:pos x="T4" y="T5"/>
                    </a:cxn>
                    <a:cxn ang="0">
                      <a:pos x="T6" y="T7"/>
                    </a:cxn>
                    <a:cxn ang="0">
                      <a:pos x="T8" y="T9"/>
                    </a:cxn>
                    <a:cxn ang="0">
                      <a:pos x="T10" y="T11"/>
                    </a:cxn>
                  </a:cxnLst>
                  <a:rect l="0" t="0" r="r" b="b"/>
                  <a:pathLst>
                    <a:path w="1459" h="2580">
                      <a:moveTo>
                        <a:pt x="1459" y="2580"/>
                      </a:moveTo>
                      <a:lnTo>
                        <a:pt x="1246" y="0"/>
                      </a:lnTo>
                      <a:lnTo>
                        <a:pt x="0" y="0"/>
                      </a:lnTo>
                      <a:lnTo>
                        <a:pt x="0" y="809"/>
                      </a:lnTo>
                      <a:lnTo>
                        <a:pt x="0" y="2580"/>
                      </a:lnTo>
                      <a:lnTo>
                        <a:pt x="1459" y="2580"/>
                      </a:lnTo>
                      <a:close/>
                    </a:path>
                  </a:pathLst>
                </a:cu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9" name="Freeform 24">
                  <a:extLst>
                    <a:ext uri="{FF2B5EF4-FFF2-40B4-BE49-F238E27FC236}">
                      <a16:creationId xmlns:a16="http://schemas.microsoft.com/office/drawing/2014/main" id="{3CBBF892-D3F0-4FDC-9332-EF0191E612BF}"/>
                    </a:ext>
                  </a:extLst>
                </p:cNvPr>
                <p:cNvSpPr>
                  <a:spLocks/>
                </p:cNvSpPr>
                <p:nvPr/>
              </p:nvSpPr>
              <p:spPr bwMode="auto">
                <a:xfrm>
                  <a:off x="5527676" y="3697288"/>
                  <a:ext cx="1189038" cy="157163"/>
                </a:xfrm>
                <a:custGeom>
                  <a:avLst/>
                  <a:gdLst>
                    <a:gd name="T0" fmla="*/ 515 w 552"/>
                    <a:gd name="T1" fmla="*/ 73 h 73"/>
                    <a:gd name="T2" fmla="*/ 36 w 552"/>
                    <a:gd name="T3" fmla="*/ 73 h 73"/>
                    <a:gd name="T4" fmla="*/ 0 w 552"/>
                    <a:gd name="T5" fmla="*/ 36 h 73"/>
                    <a:gd name="T6" fmla="*/ 36 w 552"/>
                    <a:gd name="T7" fmla="*/ 0 h 73"/>
                    <a:gd name="T8" fmla="*/ 515 w 552"/>
                    <a:gd name="T9" fmla="*/ 0 h 73"/>
                    <a:gd name="T10" fmla="*/ 552 w 552"/>
                    <a:gd name="T11" fmla="*/ 36 h 73"/>
                    <a:gd name="T12" fmla="*/ 515 w 55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552" h="73">
                      <a:moveTo>
                        <a:pt x="515" y="73"/>
                      </a:moveTo>
                      <a:cubicBezTo>
                        <a:pt x="36" y="73"/>
                        <a:pt x="36" y="73"/>
                        <a:pt x="36" y="73"/>
                      </a:cubicBezTo>
                      <a:cubicBezTo>
                        <a:pt x="16" y="73"/>
                        <a:pt x="0" y="57"/>
                        <a:pt x="0" y="36"/>
                      </a:cubicBezTo>
                      <a:cubicBezTo>
                        <a:pt x="0" y="16"/>
                        <a:pt x="16" y="0"/>
                        <a:pt x="36" y="0"/>
                      </a:cubicBezTo>
                      <a:cubicBezTo>
                        <a:pt x="515" y="0"/>
                        <a:pt x="515" y="0"/>
                        <a:pt x="515" y="0"/>
                      </a:cubicBezTo>
                      <a:cubicBezTo>
                        <a:pt x="535" y="0"/>
                        <a:pt x="552" y="16"/>
                        <a:pt x="552" y="36"/>
                      </a:cubicBezTo>
                      <a:cubicBezTo>
                        <a:pt x="552" y="57"/>
                        <a:pt x="535" y="73"/>
                        <a:pt x="51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0" name="Freeform 25">
                  <a:extLst>
                    <a:ext uri="{FF2B5EF4-FFF2-40B4-BE49-F238E27FC236}">
                      <a16:creationId xmlns:a16="http://schemas.microsoft.com/office/drawing/2014/main" id="{D9B5C90F-378D-43CA-B984-7E4E2FC8A48B}"/>
                    </a:ext>
                  </a:extLst>
                </p:cNvPr>
                <p:cNvSpPr>
                  <a:spLocks/>
                </p:cNvSpPr>
                <p:nvPr/>
              </p:nvSpPr>
              <p:spPr bwMode="auto">
                <a:xfrm>
                  <a:off x="5527676" y="2908301"/>
                  <a:ext cx="1506538" cy="155575"/>
                </a:xfrm>
                <a:custGeom>
                  <a:avLst/>
                  <a:gdLst>
                    <a:gd name="T0" fmla="*/ 664 w 700"/>
                    <a:gd name="T1" fmla="*/ 73 h 73"/>
                    <a:gd name="T2" fmla="*/ 36 w 700"/>
                    <a:gd name="T3" fmla="*/ 73 h 73"/>
                    <a:gd name="T4" fmla="*/ 0 w 700"/>
                    <a:gd name="T5" fmla="*/ 37 h 73"/>
                    <a:gd name="T6" fmla="*/ 36 w 700"/>
                    <a:gd name="T7" fmla="*/ 0 h 73"/>
                    <a:gd name="T8" fmla="*/ 664 w 700"/>
                    <a:gd name="T9" fmla="*/ 0 h 73"/>
                    <a:gd name="T10" fmla="*/ 700 w 700"/>
                    <a:gd name="T11" fmla="*/ 37 h 73"/>
                    <a:gd name="T12" fmla="*/ 664 w 700"/>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700" h="73">
                      <a:moveTo>
                        <a:pt x="664" y="73"/>
                      </a:moveTo>
                      <a:cubicBezTo>
                        <a:pt x="36" y="73"/>
                        <a:pt x="36" y="73"/>
                        <a:pt x="36" y="73"/>
                      </a:cubicBezTo>
                      <a:cubicBezTo>
                        <a:pt x="16" y="73"/>
                        <a:pt x="0" y="57"/>
                        <a:pt x="0" y="37"/>
                      </a:cubicBezTo>
                      <a:cubicBezTo>
                        <a:pt x="0" y="17"/>
                        <a:pt x="16" y="0"/>
                        <a:pt x="36" y="0"/>
                      </a:cubicBezTo>
                      <a:cubicBezTo>
                        <a:pt x="664" y="0"/>
                        <a:pt x="664" y="0"/>
                        <a:pt x="664" y="0"/>
                      </a:cubicBezTo>
                      <a:cubicBezTo>
                        <a:pt x="684" y="0"/>
                        <a:pt x="700" y="17"/>
                        <a:pt x="700" y="37"/>
                      </a:cubicBezTo>
                      <a:cubicBezTo>
                        <a:pt x="700" y="57"/>
                        <a:pt x="684" y="73"/>
                        <a:pt x="66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1" name="Freeform 26">
                  <a:extLst>
                    <a:ext uri="{FF2B5EF4-FFF2-40B4-BE49-F238E27FC236}">
                      <a16:creationId xmlns:a16="http://schemas.microsoft.com/office/drawing/2014/main" id="{9EAF5C2C-1624-49B6-9C4E-5365BAC0A7A4}"/>
                    </a:ext>
                  </a:extLst>
                </p:cNvPr>
                <p:cNvSpPr>
                  <a:spLocks/>
                </p:cNvSpPr>
                <p:nvPr/>
              </p:nvSpPr>
              <p:spPr bwMode="auto">
                <a:xfrm>
                  <a:off x="5527676" y="3303588"/>
                  <a:ext cx="1189038" cy="155575"/>
                </a:xfrm>
                <a:custGeom>
                  <a:avLst/>
                  <a:gdLst>
                    <a:gd name="T0" fmla="*/ 515 w 552"/>
                    <a:gd name="T1" fmla="*/ 73 h 73"/>
                    <a:gd name="T2" fmla="*/ 36 w 552"/>
                    <a:gd name="T3" fmla="*/ 73 h 73"/>
                    <a:gd name="T4" fmla="*/ 0 w 552"/>
                    <a:gd name="T5" fmla="*/ 37 h 73"/>
                    <a:gd name="T6" fmla="*/ 36 w 552"/>
                    <a:gd name="T7" fmla="*/ 0 h 73"/>
                    <a:gd name="T8" fmla="*/ 515 w 552"/>
                    <a:gd name="T9" fmla="*/ 0 h 73"/>
                    <a:gd name="T10" fmla="*/ 552 w 552"/>
                    <a:gd name="T11" fmla="*/ 37 h 73"/>
                    <a:gd name="T12" fmla="*/ 515 w 55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552" h="73">
                      <a:moveTo>
                        <a:pt x="515" y="73"/>
                      </a:moveTo>
                      <a:cubicBezTo>
                        <a:pt x="36" y="73"/>
                        <a:pt x="36" y="73"/>
                        <a:pt x="36" y="73"/>
                      </a:cubicBezTo>
                      <a:cubicBezTo>
                        <a:pt x="16" y="73"/>
                        <a:pt x="0" y="57"/>
                        <a:pt x="0" y="37"/>
                      </a:cubicBezTo>
                      <a:cubicBezTo>
                        <a:pt x="0" y="16"/>
                        <a:pt x="16" y="0"/>
                        <a:pt x="36" y="0"/>
                      </a:cubicBezTo>
                      <a:cubicBezTo>
                        <a:pt x="515" y="0"/>
                        <a:pt x="515" y="0"/>
                        <a:pt x="515" y="0"/>
                      </a:cubicBezTo>
                      <a:cubicBezTo>
                        <a:pt x="535" y="0"/>
                        <a:pt x="552" y="16"/>
                        <a:pt x="552" y="37"/>
                      </a:cubicBezTo>
                      <a:cubicBezTo>
                        <a:pt x="552" y="57"/>
                        <a:pt x="535" y="73"/>
                        <a:pt x="515"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2" name="Freeform 27">
                  <a:extLst>
                    <a:ext uri="{FF2B5EF4-FFF2-40B4-BE49-F238E27FC236}">
                      <a16:creationId xmlns:a16="http://schemas.microsoft.com/office/drawing/2014/main" id="{0EF18E74-5FFE-473F-9156-2A51B1C70189}"/>
                    </a:ext>
                  </a:extLst>
                </p:cNvPr>
                <p:cNvSpPr>
                  <a:spLocks/>
                </p:cNvSpPr>
                <p:nvPr/>
              </p:nvSpPr>
              <p:spPr bwMode="auto">
                <a:xfrm>
                  <a:off x="5527676" y="2117726"/>
                  <a:ext cx="1506538" cy="157163"/>
                </a:xfrm>
                <a:custGeom>
                  <a:avLst/>
                  <a:gdLst>
                    <a:gd name="T0" fmla="*/ 664 w 700"/>
                    <a:gd name="T1" fmla="*/ 73 h 73"/>
                    <a:gd name="T2" fmla="*/ 36 w 700"/>
                    <a:gd name="T3" fmla="*/ 73 h 73"/>
                    <a:gd name="T4" fmla="*/ 0 w 700"/>
                    <a:gd name="T5" fmla="*/ 37 h 73"/>
                    <a:gd name="T6" fmla="*/ 36 w 700"/>
                    <a:gd name="T7" fmla="*/ 0 h 73"/>
                    <a:gd name="T8" fmla="*/ 664 w 700"/>
                    <a:gd name="T9" fmla="*/ 0 h 73"/>
                    <a:gd name="T10" fmla="*/ 700 w 700"/>
                    <a:gd name="T11" fmla="*/ 37 h 73"/>
                    <a:gd name="T12" fmla="*/ 664 w 700"/>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700" h="73">
                      <a:moveTo>
                        <a:pt x="664" y="73"/>
                      </a:moveTo>
                      <a:cubicBezTo>
                        <a:pt x="36" y="73"/>
                        <a:pt x="36" y="73"/>
                        <a:pt x="36" y="73"/>
                      </a:cubicBezTo>
                      <a:cubicBezTo>
                        <a:pt x="16" y="73"/>
                        <a:pt x="0" y="57"/>
                        <a:pt x="0" y="37"/>
                      </a:cubicBezTo>
                      <a:cubicBezTo>
                        <a:pt x="0" y="17"/>
                        <a:pt x="16" y="0"/>
                        <a:pt x="36" y="0"/>
                      </a:cubicBezTo>
                      <a:cubicBezTo>
                        <a:pt x="664" y="0"/>
                        <a:pt x="664" y="0"/>
                        <a:pt x="664" y="0"/>
                      </a:cubicBezTo>
                      <a:cubicBezTo>
                        <a:pt x="684" y="0"/>
                        <a:pt x="700" y="17"/>
                        <a:pt x="700" y="37"/>
                      </a:cubicBezTo>
                      <a:cubicBezTo>
                        <a:pt x="700" y="57"/>
                        <a:pt x="684" y="73"/>
                        <a:pt x="66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3" name="Freeform 28">
                  <a:extLst>
                    <a:ext uri="{FF2B5EF4-FFF2-40B4-BE49-F238E27FC236}">
                      <a16:creationId xmlns:a16="http://schemas.microsoft.com/office/drawing/2014/main" id="{2EB25F96-F641-482A-BF52-F5FBABC93B22}"/>
                    </a:ext>
                  </a:extLst>
                </p:cNvPr>
                <p:cNvSpPr>
                  <a:spLocks/>
                </p:cNvSpPr>
                <p:nvPr/>
              </p:nvSpPr>
              <p:spPr bwMode="auto">
                <a:xfrm>
                  <a:off x="5527676" y="2513013"/>
                  <a:ext cx="1506538" cy="155575"/>
                </a:xfrm>
                <a:custGeom>
                  <a:avLst/>
                  <a:gdLst>
                    <a:gd name="T0" fmla="*/ 664 w 700"/>
                    <a:gd name="T1" fmla="*/ 73 h 73"/>
                    <a:gd name="T2" fmla="*/ 36 w 700"/>
                    <a:gd name="T3" fmla="*/ 73 h 73"/>
                    <a:gd name="T4" fmla="*/ 0 w 700"/>
                    <a:gd name="T5" fmla="*/ 37 h 73"/>
                    <a:gd name="T6" fmla="*/ 36 w 700"/>
                    <a:gd name="T7" fmla="*/ 0 h 73"/>
                    <a:gd name="T8" fmla="*/ 664 w 700"/>
                    <a:gd name="T9" fmla="*/ 0 h 73"/>
                    <a:gd name="T10" fmla="*/ 700 w 700"/>
                    <a:gd name="T11" fmla="*/ 37 h 73"/>
                    <a:gd name="T12" fmla="*/ 664 w 700"/>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700" h="73">
                      <a:moveTo>
                        <a:pt x="664" y="73"/>
                      </a:moveTo>
                      <a:cubicBezTo>
                        <a:pt x="36" y="73"/>
                        <a:pt x="36" y="73"/>
                        <a:pt x="36" y="73"/>
                      </a:cubicBezTo>
                      <a:cubicBezTo>
                        <a:pt x="16" y="73"/>
                        <a:pt x="0" y="57"/>
                        <a:pt x="0" y="37"/>
                      </a:cubicBezTo>
                      <a:cubicBezTo>
                        <a:pt x="0" y="17"/>
                        <a:pt x="16" y="0"/>
                        <a:pt x="36" y="0"/>
                      </a:cubicBezTo>
                      <a:cubicBezTo>
                        <a:pt x="664" y="0"/>
                        <a:pt x="664" y="0"/>
                        <a:pt x="664" y="0"/>
                      </a:cubicBezTo>
                      <a:cubicBezTo>
                        <a:pt x="684" y="0"/>
                        <a:pt x="700" y="17"/>
                        <a:pt x="700" y="37"/>
                      </a:cubicBezTo>
                      <a:cubicBezTo>
                        <a:pt x="700" y="57"/>
                        <a:pt x="684" y="73"/>
                        <a:pt x="66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4" name="Rectangle 29">
                  <a:extLst>
                    <a:ext uri="{FF2B5EF4-FFF2-40B4-BE49-F238E27FC236}">
                      <a16:creationId xmlns:a16="http://schemas.microsoft.com/office/drawing/2014/main" id="{88DFA8FC-AC1E-468E-A99F-17900A6C61C9}"/>
                    </a:ext>
                  </a:extLst>
                </p:cNvPr>
                <p:cNvSpPr>
                  <a:spLocks noChangeArrowheads="1"/>
                </p:cNvSpPr>
                <p:nvPr/>
              </p:nvSpPr>
              <p:spPr bwMode="auto">
                <a:xfrm>
                  <a:off x="6264276" y="5278438"/>
                  <a:ext cx="371475" cy="1555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5" name="Rectangle 30">
                  <a:extLst>
                    <a:ext uri="{FF2B5EF4-FFF2-40B4-BE49-F238E27FC236}">
                      <a16:creationId xmlns:a16="http://schemas.microsoft.com/office/drawing/2014/main" id="{49EA751A-0232-47D1-BAFC-561F17253F01}"/>
                    </a:ext>
                  </a:extLst>
                </p:cNvPr>
                <p:cNvSpPr>
                  <a:spLocks noChangeArrowheads="1"/>
                </p:cNvSpPr>
                <p:nvPr/>
              </p:nvSpPr>
              <p:spPr bwMode="auto">
                <a:xfrm>
                  <a:off x="6264276" y="4487863"/>
                  <a:ext cx="37147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6" name="Rectangle 31">
                  <a:extLst>
                    <a:ext uri="{FF2B5EF4-FFF2-40B4-BE49-F238E27FC236}">
                      <a16:creationId xmlns:a16="http://schemas.microsoft.com/office/drawing/2014/main" id="{6CF3945B-8A01-466E-AF87-40AB345C8392}"/>
                    </a:ext>
                  </a:extLst>
                </p:cNvPr>
                <p:cNvSpPr>
                  <a:spLocks noChangeArrowheads="1"/>
                </p:cNvSpPr>
                <p:nvPr/>
              </p:nvSpPr>
              <p:spPr bwMode="auto">
                <a:xfrm>
                  <a:off x="6264276" y="4883151"/>
                  <a:ext cx="37147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97" name="Rectangle 32">
                  <a:extLst>
                    <a:ext uri="{FF2B5EF4-FFF2-40B4-BE49-F238E27FC236}">
                      <a16:creationId xmlns:a16="http://schemas.microsoft.com/office/drawing/2014/main" id="{1F1203EA-A0A8-41A4-967F-44EE6EB30D54}"/>
                    </a:ext>
                  </a:extLst>
                </p:cNvPr>
                <p:cNvSpPr>
                  <a:spLocks noChangeArrowheads="1"/>
                </p:cNvSpPr>
                <p:nvPr/>
              </p:nvSpPr>
              <p:spPr bwMode="auto">
                <a:xfrm>
                  <a:off x="6264276" y="4092576"/>
                  <a:ext cx="37147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nvGrpSpPr>
              <p:cNvPr id="140" name="Group 139">
                <a:extLst>
                  <a:ext uri="{FF2B5EF4-FFF2-40B4-BE49-F238E27FC236}">
                    <a16:creationId xmlns:a16="http://schemas.microsoft.com/office/drawing/2014/main" id="{DF0F3459-2402-4C39-AACF-54161FB3B488}"/>
                  </a:ext>
                </a:extLst>
              </p:cNvPr>
              <p:cNvGrpSpPr/>
              <p:nvPr/>
            </p:nvGrpSpPr>
            <p:grpSpPr>
              <a:xfrm>
                <a:off x="3287619" y="616946"/>
                <a:ext cx="1096952" cy="3570404"/>
                <a:chOff x="7269163" y="719138"/>
                <a:chExt cx="1557338" cy="5068888"/>
              </a:xfrm>
              <a:solidFill>
                <a:schemeClr val="tx1">
                  <a:lumMod val="50000"/>
                  <a:lumOff val="50000"/>
                </a:schemeClr>
              </a:solidFill>
            </p:grpSpPr>
            <p:sp>
              <p:nvSpPr>
                <p:cNvPr id="178" name="Rectangle 33">
                  <a:extLst>
                    <a:ext uri="{FF2B5EF4-FFF2-40B4-BE49-F238E27FC236}">
                      <a16:creationId xmlns:a16="http://schemas.microsoft.com/office/drawing/2014/main" id="{19A34DD7-3CD2-404E-91D3-2B353B2F9C7E}"/>
                    </a:ext>
                  </a:extLst>
                </p:cNvPr>
                <p:cNvSpPr>
                  <a:spLocks noChangeArrowheads="1"/>
                </p:cNvSpPr>
                <p:nvPr/>
              </p:nvSpPr>
              <p:spPr bwMode="auto">
                <a:xfrm>
                  <a:off x="7269163" y="719138"/>
                  <a:ext cx="1557338" cy="5068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9" name="Freeform 34">
                  <a:extLst>
                    <a:ext uri="{FF2B5EF4-FFF2-40B4-BE49-F238E27FC236}">
                      <a16:creationId xmlns:a16="http://schemas.microsoft.com/office/drawing/2014/main" id="{3B78A8FC-6B7E-464E-A195-20132FBB083E}"/>
                    </a:ext>
                  </a:extLst>
                </p:cNvPr>
                <p:cNvSpPr>
                  <a:spLocks/>
                </p:cNvSpPr>
                <p:nvPr/>
              </p:nvSpPr>
              <p:spPr bwMode="auto">
                <a:xfrm>
                  <a:off x="7269163" y="719138"/>
                  <a:ext cx="1557338" cy="5068888"/>
                </a:xfrm>
                <a:custGeom>
                  <a:avLst/>
                  <a:gdLst>
                    <a:gd name="T0" fmla="*/ 0 w 981"/>
                    <a:gd name="T1" fmla="*/ 3193 h 3193"/>
                    <a:gd name="T2" fmla="*/ 0 w 981"/>
                    <a:gd name="T3" fmla="*/ 0 h 3193"/>
                    <a:gd name="T4" fmla="*/ 981 w 981"/>
                    <a:gd name="T5" fmla="*/ 0 h 3193"/>
                    <a:gd name="T6" fmla="*/ 981 w 981"/>
                    <a:gd name="T7" fmla="*/ 3193 h 3193"/>
                  </a:gdLst>
                  <a:ahLst/>
                  <a:cxnLst>
                    <a:cxn ang="0">
                      <a:pos x="T0" y="T1"/>
                    </a:cxn>
                    <a:cxn ang="0">
                      <a:pos x="T2" y="T3"/>
                    </a:cxn>
                    <a:cxn ang="0">
                      <a:pos x="T4" y="T5"/>
                    </a:cxn>
                    <a:cxn ang="0">
                      <a:pos x="T6" y="T7"/>
                    </a:cxn>
                  </a:cxnLst>
                  <a:rect l="0" t="0" r="r" b="b"/>
                  <a:pathLst>
                    <a:path w="981" h="3193">
                      <a:moveTo>
                        <a:pt x="0" y="3193"/>
                      </a:moveTo>
                      <a:lnTo>
                        <a:pt x="0" y="0"/>
                      </a:lnTo>
                      <a:lnTo>
                        <a:pt x="981" y="0"/>
                      </a:lnTo>
                      <a:lnTo>
                        <a:pt x="981" y="3193"/>
                      </a:lnTo>
                    </a:path>
                  </a:pathLst>
                </a:custGeom>
                <a:solidFill>
                  <a:schemeClr val="tx1">
                    <a:lumMod val="65000"/>
                    <a:lumOff val="3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0" name="Rectangle 35">
                  <a:extLst>
                    <a:ext uri="{FF2B5EF4-FFF2-40B4-BE49-F238E27FC236}">
                      <a16:creationId xmlns:a16="http://schemas.microsoft.com/office/drawing/2014/main" id="{B33B8057-C621-4C91-A1FB-06DFCB3A7B87}"/>
                    </a:ext>
                  </a:extLst>
                </p:cNvPr>
                <p:cNvSpPr>
                  <a:spLocks noChangeArrowheads="1"/>
                </p:cNvSpPr>
                <p:nvPr/>
              </p:nvSpPr>
              <p:spPr bwMode="auto">
                <a:xfrm>
                  <a:off x="7269163" y="1206501"/>
                  <a:ext cx="1557338"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1" name="Rectangle 36">
                  <a:extLst>
                    <a:ext uri="{FF2B5EF4-FFF2-40B4-BE49-F238E27FC236}">
                      <a16:creationId xmlns:a16="http://schemas.microsoft.com/office/drawing/2014/main" id="{8809390E-E07E-4A78-AC37-B0680741CD7F}"/>
                    </a:ext>
                  </a:extLst>
                </p:cNvPr>
                <p:cNvSpPr>
                  <a:spLocks noChangeArrowheads="1"/>
                </p:cNvSpPr>
                <p:nvPr/>
              </p:nvSpPr>
              <p:spPr bwMode="auto">
                <a:xfrm>
                  <a:off x="7269163" y="1776413"/>
                  <a:ext cx="1557338" cy="1555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2" name="Rectangle 37">
                  <a:extLst>
                    <a:ext uri="{FF2B5EF4-FFF2-40B4-BE49-F238E27FC236}">
                      <a16:creationId xmlns:a16="http://schemas.microsoft.com/office/drawing/2014/main" id="{75488C8A-D39A-4A8F-BCAC-C36649473516}"/>
                    </a:ext>
                  </a:extLst>
                </p:cNvPr>
                <p:cNvSpPr>
                  <a:spLocks noChangeArrowheads="1"/>
                </p:cNvSpPr>
                <p:nvPr/>
              </p:nvSpPr>
              <p:spPr bwMode="auto">
                <a:xfrm>
                  <a:off x="7269163" y="2343151"/>
                  <a:ext cx="1557338"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3" name="Rectangle 38">
                  <a:extLst>
                    <a:ext uri="{FF2B5EF4-FFF2-40B4-BE49-F238E27FC236}">
                      <a16:creationId xmlns:a16="http://schemas.microsoft.com/office/drawing/2014/main" id="{74BAE03F-4995-45A8-85BA-392C828E1215}"/>
                    </a:ext>
                  </a:extLst>
                </p:cNvPr>
                <p:cNvSpPr>
                  <a:spLocks noChangeArrowheads="1"/>
                </p:cNvSpPr>
                <p:nvPr/>
              </p:nvSpPr>
              <p:spPr bwMode="auto">
                <a:xfrm>
                  <a:off x="7269163" y="2911476"/>
                  <a:ext cx="1557338"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4" name="Rectangle 39">
                  <a:extLst>
                    <a:ext uri="{FF2B5EF4-FFF2-40B4-BE49-F238E27FC236}">
                      <a16:creationId xmlns:a16="http://schemas.microsoft.com/office/drawing/2014/main" id="{4E1ABE39-836A-48D6-AABB-A4BB21B555C2}"/>
                    </a:ext>
                  </a:extLst>
                </p:cNvPr>
                <p:cNvSpPr>
                  <a:spLocks noChangeArrowheads="1"/>
                </p:cNvSpPr>
                <p:nvPr/>
              </p:nvSpPr>
              <p:spPr bwMode="auto">
                <a:xfrm>
                  <a:off x="7966076" y="3481388"/>
                  <a:ext cx="860425"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5" name="Rectangle 43">
                  <a:extLst>
                    <a:ext uri="{FF2B5EF4-FFF2-40B4-BE49-F238E27FC236}">
                      <a16:creationId xmlns:a16="http://schemas.microsoft.com/office/drawing/2014/main" id="{49A75D7A-78BF-4EFB-8AFA-23D768FEA738}"/>
                    </a:ext>
                  </a:extLst>
                </p:cNvPr>
                <p:cNvSpPr>
                  <a:spLocks noChangeArrowheads="1"/>
                </p:cNvSpPr>
                <p:nvPr/>
              </p:nvSpPr>
              <p:spPr bwMode="auto">
                <a:xfrm>
                  <a:off x="7966076" y="4049713"/>
                  <a:ext cx="361950"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6" name="Rectangle 44">
                  <a:extLst>
                    <a:ext uri="{FF2B5EF4-FFF2-40B4-BE49-F238E27FC236}">
                      <a16:creationId xmlns:a16="http://schemas.microsoft.com/office/drawing/2014/main" id="{8AFA95F0-8C0D-4492-BE91-3EAC2A3580B2}"/>
                    </a:ext>
                  </a:extLst>
                </p:cNvPr>
                <p:cNvSpPr>
                  <a:spLocks noChangeArrowheads="1"/>
                </p:cNvSpPr>
                <p:nvPr/>
              </p:nvSpPr>
              <p:spPr bwMode="auto">
                <a:xfrm>
                  <a:off x="7966076" y="4616451"/>
                  <a:ext cx="361950"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87" name="Rectangle 45">
                  <a:extLst>
                    <a:ext uri="{FF2B5EF4-FFF2-40B4-BE49-F238E27FC236}">
                      <a16:creationId xmlns:a16="http://schemas.microsoft.com/office/drawing/2014/main" id="{34B95319-CCC3-4893-ACE8-BE00F4B9DA1B}"/>
                    </a:ext>
                  </a:extLst>
                </p:cNvPr>
                <p:cNvSpPr>
                  <a:spLocks noChangeArrowheads="1"/>
                </p:cNvSpPr>
                <p:nvPr/>
              </p:nvSpPr>
              <p:spPr bwMode="auto">
                <a:xfrm>
                  <a:off x="7966076" y="5186363"/>
                  <a:ext cx="361950" cy="1571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nvGrpSpPr>
              <p:cNvPr id="141" name="Group 140">
                <a:extLst>
                  <a:ext uri="{FF2B5EF4-FFF2-40B4-BE49-F238E27FC236}">
                    <a16:creationId xmlns:a16="http://schemas.microsoft.com/office/drawing/2014/main" id="{3F5EB089-7E34-45D9-B459-4B0F8A47DFEE}"/>
                  </a:ext>
                </a:extLst>
              </p:cNvPr>
              <p:cNvGrpSpPr/>
              <p:nvPr/>
            </p:nvGrpSpPr>
            <p:grpSpPr>
              <a:xfrm>
                <a:off x="1706487" y="2769476"/>
                <a:ext cx="884494" cy="1417874"/>
                <a:chOff x="1355724" y="3775076"/>
                <a:chExt cx="1255713" cy="2012950"/>
              </a:xfrm>
              <a:solidFill>
                <a:schemeClr val="bg1">
                  <a:lumMod val="50000"/>
                </a:schemeClr>
              </a:solidFill>
            </p:grpSpPr>
            <p:sp>
              <p:nvSpPr>
                <p:cNvPr id="167" name="Rectangle 40">
                  <a:extLst>
                    <a:ext uri="{FF2B5EF4-FFF2-40B4-BE49-F238E27FC236}">
                      <a16:creationId xmlns:a16="http://schemas.microsoft.com/office/drawing/2014/main" id="{DEEB064B-83E1-4EB3-9C92-D86BEBD1A605}"/>
                    </a:ext>
                  </a:extLst>
                </p:cNvPr>
                <p:cNvSpPr>
                  <a:spLocks noChangeArrowheads="1"/>
                </p:cNvSpPr>
                <p:nvPr/>
              </p:nvSpPr>
              <p:spPr bwMode="auto">
                <a:xfrm>
                  <a:off x="1355724" y="3775076"/>
                  <a:ext cx="1255713" cy="2012950"/>
                </a:xfrm>
                <a:prstGeom prst="rect">
                  <a:avLst/>
                </a:prstGeom>
                <a:solidFill>
                  <a:schemeClr val="bg1">
                    <a:lumMod val="6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168" name="Group 167">
                  <a:extLst>
                    <a:ext uri="{FF2B5EF4-FFF2-40B4-BE49-F238E27FC236}">
                      <a16:creationId xmlns:a16="http://schemas.microsoft.com/office/drawing/2014/main" id="{3094FE92-41EA-4475-80AC-BEAF8B59D3E4}"/>
                    </a:ext>
                  </a:extLst>
                </p:cNvPr>
                <p:cNvGrpSpPr/>
                <p:nvPr/>
              </p:nvGrpSpPr>
              <p:grpSpPr>
                <a:xfrm>
                  <a:off x="1585912" y="4046538"/>
                  <a:ext cx="795338" cy="1470026"/>
                  <a:chOff x="5238751" y="4046538"/>
                  <a:chExt cx="795338" cy="1470026"/>
                </a:xfrm>
                <a:grpFill/>
              </p:grpSpPr>
              <p:sp>
                <p:nvSpPr>
                  <p:cNvPr id="169" name="Freeform 46">
                    <a:extLst>
                      <a:ext uri="{FF2B5EF4-FFF2-40B4-BE49-F238E27FC236}">
                        <a16:creationId xmlns:a16="http://schemas.microsoft.com/office/drawing/2014/main" id="{AA1901C7-ED58-4A28-AA9A-558389C6E1ED}"/>
                      </a:ext>
                    </a:extLst>
                  </p:cNvPr>
                  <p:cNvSpPr>
                    <a:spLocks/>
                  </p:cNvSpPr>
                  <p:nvPr/>
                </p:nvSpPr>
                <p:spPr bwMode="auto">
                  <a:xfrm>
                    <a:off x="5238751" y="4046538"/>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7" y="155"/>
                          <a:pt x="0" y="139"/>
                          <a:pt x="0" y="119"/>
                        </a:cubicBezTo>
                        <a:cubicBezTo>
                          <a:pt x="0" y="36"/>
                          <a:pt x="0" y="36"/>
                          <a:pt x="0" y="36"/>
                        </a:cubicBezTo>
                        <a:cubicBezTo>
                          <a:pt x="0" y="16"/>
                          <a:pt x="17"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0" name="Freeform 47">
                    <a:extLst>
                      <a:ext uri="{FF2B5EF4-FFF2-40B4-BE49-F238E27FC236}">
                        <a16:creationId xmlns:a16="http://schemas.microsoft.com/office/drawing/2014/main" id="{15F20D09-1C3A-4C7C-BEB6-54F831780917}"/>
                      </a:ext>
                    </a:extLst>
                  </p:cNvPr>
                  <p:cNvSpPr>
                    <a:spLocks/>
                  </p:cNvSpPr>
                  <p:nvPr/>
                </p:nvSpPr>
                <p:spPr bwMode="auto">
                  <a:xfrm>
                    <a:off x="5876926" y="4046538"/>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1" name="Freeform 48">
                    <a:extLst>
                      <a:ext uri="{FF2B5EF4-FFF2-40B4-BE49-F238E27FC236}">
                        <a16:creationId xmlns:a16="http://schemas.microsoft.com/office/drawing/2014/main" id="{82B3D5A4-AD69-445B-8A52-C288D0B24F72}"/>
                      </a:ext>
                    </a:extLst>
                  </p:cNvPr>
                  <p:cNvSpPr>
                    <a:spLocks/>
                  </p:cNvSpPr>
                  <p:nvPr/>
                </p:nvSpPr>
                <p:spPr bwMode="auto">
                  <a:xfrm>
                    <a:off x="5557838" y="4046538"/>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2" name="Freeform 49">
                    <a:extLst>
                      <a:ext uri="{FF2B5EF4-FFF2-40B4-BE49-F238E27FC236}">
                        <a16:creationId xmlns:a16="http://schemas.microsoft.com/office/drawing/2014/main" id="{4F433715-CF53-48BA-A89C-38C8AA87CF8B}"/>
                      </a:ext>
                    </a:extLst>
                  </p:cNvPr>
                  <p:cNvSpPr>
                    <a:spLocks/>
                  </p:cNvSpPr>
                  <p:nvPr/>
                </p:nvSpPr>
                <p:spPr bwMode="auto">
                  <a:xfrm>
                    <a:off x="5238751" y="5184776"/>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7" y="155"/>
                          <a:pt x="0" y="139"/>
                          <a:pt x="0" y="119"/>
                        </a:cubicBezTo>
                        <a:cubicBezTo>
                          <a:pt x="0" y="36"/>
                          <a:pt x="0" y="36"/>
                          <a:pt x="0" y="36"/>
                        </a:cubicBezTo>
                        <a:cubicBezTo>
                          <a:pt x="0" y="16"/>
                          <a:pt x="17"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3" name="Freeform 50">
                    <a:extLst>
                      <a:ext uri="{FF2B5EF4-FFF2-40B4-BE49-F238E27FC236}">
                        <a16:creationId xmlns:a16="http://schemas.microsoft.com/office/drawing/2014/main" id="{4FC6868F-356F-4BAD-AAFE-F34D03211529}"/>
                      </a:ext>
                    </a:extLst>
                  </p:cNvPr>
                  <p:cNvSpPr>
                    <a:spLocks/>
                  </p:cNvSpPr>
                  <p:nvPr/>
                </p:nvSpPr>
                <p:spPr bwMode="auto">
                  <a:xfrm>
                    <a:off x="5876926" y="5184776"/>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4" name="Freeform 51">
                    <a:extLst>
                      <a:ext uri="{FF2B5EF4-FFF2-40B4-BE49-F238E27FC236}">
                        <a16:creationId xmlns:a16="http://schemas.microsoft.com/office/drawing/2014/main" id="{4996A756-ECF0-4A9F-8879-97BF0BC61425}"/>
                      </a:ext>
                    </a:extLst>
                  </p:cNvPr>
                  <p:cNvSpPr>
                    <a:spLocks/>
                  </p:cNvSpPr>
                  <p:nvPr/>
                </p:nvSpPr>
                <p:spPr bwMode="auto">
                  <a:xfrm>
                    <a:off x="5557838" y="5184776"/>
                    <a:ext cx="157163" cy="331788"/>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5" name="Freeform 52">
                    <a:extLst>
                      <a:ext uri="{FF2B5EF4-FFF2-40B4-BE49-F238E27FC236}">
                        <a16:creationId xmlns:a16="http://schemas.microsoft.com/office/drawing/2014/main" id="{732079C8-D236-4B7C-B9DE-A114A262ADC0}"/>
                      </a:ext>
                    </a:extLst>
                  </p:cNvPr>
                  <p:cNvSpPr>
                    <a:spLocks/>
                  </p:cNvSpPr>
                  <p:nvPr/>
                </p:nvSpPr>
                <p:spPr bwMode="auto">
                  <a:xfrm>
                    <a:off x="5238751" y="4614863"/>
                    <a:ext cx="157163" cy="333375"/>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7" y="155"/>
                          <a:pt x="0" y="139"/>
                          <a:pt x="0" y="119"/>
                        </a:cubicBezTo>
                        <a:cubicBezTo>
                          <a:pt x="0" y="36"/>
                          <a:pt x="0" y="36"/>
                          <a:pt x="0" y="36"/>
                        </a:cubicBezTo>
                        <a:cubicBezTo>
                          <a:pt x="0" y="16"/>
                          <a:pt x="17"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6" name="Freeform 53">
                    <a:extLst>
                      <a:ext uri="{FF2B5EF4-FFF2-40B4-BE49-F238E27FC236}">
                        <a16:creationId xmlns:a16="http://schemas.microsoft.com/office/drawing/2014/main" id="{3500B3BE-9498-406B-BDF3-58914B7FD79E}"/>
                      </a:ext>
                    </a:extLst>
                  </p:cNvPr>
                  <p:cNvSpPr>
                    <a:spLocks/>
                  </p:cNvSpPr>
                  <p:nvPr/>
                </p:nvSpPr>
                <p:spPr bwMode="auto">
                  <a:xfrm>
                    <a:off x="5876926" y="4614863"/>
                    <a:ext cx="157163" cy="333375"/>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77" name="Freeform 54">
                    <a:extLst>
                      <a:ext uri="{FF2B5EF4-FFF2-40B4-BE49-F238E27FC236}">
                        <a16:creationId xmlns:a16="http://schemas.microsoft.com/office/drawing/2014/main" id="{03AF4FE6-C76D-4D2F-ACAC-26C5079AF354}"/>
                      </a:ext>
                    </a:extLst>
                  </p:cNvPr>
                  <p:cNvSpPr>
                    <a:spLocks/>
                  </p:cNvSpPr>
                  <p:nvPr/>
                </p:nvSpPr>
                <p:spPr bwMode="auto">
                  <a:xfrm>
                    <a:off x="5557838" y="4614863"/>
                    <a:ext cx="157163" cy="333375"/>
                  </a:xfrm>
                  <a:custGeom>
                    <a:avLst/>
                    <a:gdLst>
                      <a:gd name="T0" fmla="*/ 37 w 73"/>
                      <a:gd name="T1" fmla="*/ 155 h 155"/>
                      <a:gd name="T2" fmla="*/ 0 w 73"/>
                      <a:gd name="T3" fmla="*/ 119 h 155"/>
                      <a:gd name="T4" fmla="*/ 0 w 73"/>
                      <a:gd name="T5" fmla="*/ 36 h 155"/>
                      <a:gd name="T6" fmla="*/ 37 w 73"/>
                      <a:gd name="T7" fmla="*/ 0 h 155"/>
                      <a:gd name="T8" fmla="*/ 73 w 73"/>
                      <a:gd name="T9" fmla="*/ 36 h 155"/>
                      <a:gd name="T10" fmla="*/ 73 w 73"/>
                      <a:gd name="T11" fmla="*/ 119 h 155"/>
                      <a:gd name="T12" fmla="*/ 37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7" y="155"/>
                        </a:moveTo>
                        <a:cubicBezTo>
                          <a:pt x="16" y="155"/>
                          <a:pt x="0" y="139"/>
                          <a:pt x="0" y="119"/>
                        </a:cubicBezTo>
                        <a:cubicBezTo>
                          <a:pt x="0" y="36"/>
                          <a:pt x="0" y="36"/>
                          <a:pt x="0" y="36"/>
                        </a:cubicBezTo>
                        <a:cubicBezTo>
                          <a:pt x="0" y="16"/>
                          <a:pt x="16" y="0"/>
                          <a:pt x="37" y="0"/>
                        </a:cubicBezTo>
                        <a:cubicBezTo>
                          <a:pt x="57" y="0"/>
                          <a:pt x="73" y="16"/>
                          <a:pt x="73" y="36"/>
                        </a:cubicBezTo>
                        <a:cubicBezTo>
                          <a:pt x="73" y="119"/>
                          <a:pt x="73" y="119"/>
                          <a:pt x="73" y="119"/>
                        </a:cubicBezTo>
                        <a:cubicBezTo>
                          <a:pt x="73" y="139"/>
                          <a:pt x="57" y="155"/>
                          <a:pt x="37"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grpSp>
            <p:nvGrpSpPr>
              <p:cNvPr id="142" name="Group 141">
                <a:extLst>
                  <a:ext uri="{FF2B5EF4-FFF2-40B4-BE49-F238E27FC236}">
                    <a16:creationId xmlns:a16="http://schemas.microsoft.com/office/drawing/2014/main" id="{62D803FE-34C6-49E6-8BDB-522513805E80}"/>
                  </a:ext>
                </a:extLst>
              </p:cNvPr>
              <p:cNvGrpSpPr/>
              <p:nvPr/>
            </p:nvGrpSpPr>
            <p:grpSpPr>
              <a:xfrm>
                <a:off x="2841459" y="2214850"/>
                <a:ext cx="937049" cy="1972500"/>
                <a:chOff x="6635751" y="2987676"/>
                <a:chExt cx="1330325" cy="2800350"/>
              </a:xfrm>
              <a:solidFill>
                <a:schemeClr val="tx1">
                  <a:lumMod val="50000"/>
                  <a:lumOff val="50000"/>
                </a:schemeClr>
              </a:solidFill>
            </p:grpSpPr>
            <p:sp>
              <p:nvSpPr>
                <p:cNvPr id="150" name="Rectangle 42">
                  <a:extLst>
                    <a:ext uri="{FF2B5EF4-FFF2-40B4-BE49-F238E27FC236}">
                      <a16:creationId xmlns:a16="http://schemas.microsoft.com/office/drawing/2014/main" id="{318AE93E-D6D4-4AFC-9D68-BB92AE17256F}"/>
                    </a:ext>
                  </a:extLst>
                </p:cNvPr>
                <p:cNvSpPr>
                  <a:spLocks noChangeArrowheads="1"/>
                </p:cNvSpPr>
                <p:nvPr/>
              </p:nvSpPr>
              <p:spPr bwMode="auto">
                <a:xfrm>
                  <a:off x="6635751" y="2987676"/>
                  <a:ext cx="1330325" cy="2800350"/>
                </a:xfrm>
                <a:prstGeom prst="rect">
                  <a:avLst/>
                </a:prstGeom>
                <a:solidFill>
                  <a:schemeClr val="bg1">
                    <a:lumMod val="7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151" name="Group 150">
                  <a:extLst>
                    <a:ext uri="{FF2B5EF4-FFF2-40B4-BE49-F238E27FC236}">
                      <a16:creationId xmlns:a16="http://schemas.microsoft.com/office/drawing/2014/main" id="{E15FFCC5-76D5-4E82-B7DB-1781EDD0B520}"/>
                    </a:ext>
                  </a:extLst>
                </p:cNvPr>
                <p:cNvGrpSpPr/>
                <p:nvPr/>
              </p:nvGrpSpPr>
              <p:grpSpPr>
                <a:xfrm>
                  <a:off x="6905626" y="3244851"/>
                  <a:ext cx="792162" cy="2325688"/>
                  <a:chOff x="6905626" y="3244851"/>
                  <a:chExt cx="792162" cy="2325688"/>
                </a:xfrm>
                <a:grpFill/>
              </p:grpSpPr>
              <p:sp>
                <p:nvSpPr>
                  <p:cNvPr id="152" name="Freeform 56">
                    <a:extLst>
                      <a:ext uri="{FF2B5EF4-FFF2-40B4-BE49-F238E27FC236}">
                        <a16:creationId xmlns:a16="http://schemas.microsoft.com/office/drawing/2014/main" id="{5F890741-4FB6-4570-BD68-4E0905E03748}"/>
                      </a:ext>
                    </a:extLst>
                  </p:cNvPr>
                  <p:cNvSpPr>
                    <a:spLocks/>
                  </p:cNvSpPr>
                  <p:nvPr/>
                </p:nvSpPr>
                <p:spPr bwMode="auto">
                  <a:xfrm>
                    <a:off x="6905626" y="4241801"/>
                    <a:ext cx="157163" cy="331788"/>
                  </a:xfrm>
                  <a:custGeom>
                    <a:avLst/>
                    <a:gdLst>
                      <a:gd name="T0" fmla="*/ 36 w 73"/>
                      <a:gd name="T1" fmla="*/ 155 h 155"/>
                      <a:gd name="T2" fmla="*/ 0 w 73"/>
                      <a:gd name="T3" fmla="*/ 119 h 155"/>
                      <a:gd name="T4" fmla="*/ 0 w 73"/>
                      <a:gd name="T5" fmla="*/ 36 h 155"/>
                      <a:gd name="T6" fmla="*/ 36 w 73"/>
                      <a:gd name="T7" fmla="*/ 0 h 155"/>
                      <a:gd name="T8" fmla="*/ 73 w 73"/>
                      <a:gd name="T9" fmla="*/ 36 h 155"/>
                      <a:gd name="T10" fmla="*/ 73 w 73"/>
                      <a:gd name="T11" fmla="*/ 119 h 155"/>
                      <a:gd name="T12" fmla="*/ 36 w 73"/>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3" h="155">
                        <a:moveTo>
                          <a:pt x="36" y="155"/>
                        </a:moveTo>
                        <a:cubicBezTo>
                          <a:pt x="16" y="155"/>
                          <a:pt x="0" y="139"/>
                          <a:pt x="0" y="119"/>
                        </a:cubicBezTo>
                        <a:cubicBezTo>
                          <a:pt x="0" y="36"/>
                          <a:pt x="0" y="36"/>
                          <a:pt x="0" y="36"/>
                        </a:cubicBezTo>
                        <a:cubicBezTo>
                          <a:pt x="0" y="16"/>
                          <a:pt x="16" y="0"/>
                          <a:pt x="36" y="0"/>
                        </a:cubicBezTo>
                        <a:cubicBezTo>
                          <a:pt x="56" y="0"/>
                          <a:pt x="73" y="16"/>
                          <a:pt x="73" y="36"/>
                        </a:cubicBezTo>
                        <a:cubicBezTo>
                          <a:pt x="73" y="119"/>
                          <a:pt x="73" y="119"/>
                          <a:pt x="73" y="119"/>
                        </a:cubicBezTo>
                        <a:cubicBezTo>
                          <a:pt x="73"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3" name="Freeform 57">
                    <a:extLst>
                      <a:ext uri="{FF2B5EF4-FFF2-40B4-BE49-F238E27FC236}">
                        <a16:creationId xmlns:a16="http://schemas.microsoft.com/office/drawing/2014/main" id="{B03D018A-C588-4BD3-9EA2-087330B97469}"/>
                      </a:ext>
                    </a:extLst>
                  </p:cNvPr>
                  <p:cNvSpPr>
                    <a:spLocks/>
                  </p:cNvSpPr>
                  <p:nvPr/>
                </p:nvSpPr>
                <p:spPr bwMode="auto">
                  <a:xfrm>
                    <a:off x="7542213" y="4241801"/>
                    <a:ext cx="155575" cy="331788"/>
                  </a:xfrm>
                  <a:custGeom>
                    <a:avLst/>
                    <a:gdLst>
                      <a:gd name="T0" fmla="*/ 36 w 72"/>
                      <a:gd name="T1" fmla="*/ 155 h 155"/>
                      <a:gd name="T2" fmla="*/ 0 w 72"/>
                      <a:gd name="T3" fmla="*/ 119 h 155"/>
                      <a:gd name="T4" fmla="*/ 0 w 72"/>
                      <a:gd name="T5" fmla="*/ 36 h 155"/>
                      <a:gd name="T6" fmla="*/ 36 w 72"/>
                      <a:gd name="T7" fmla="*/ 0 h 155"/>
                      <a:gd name="T8" fmla="*/ 72 w 72"/>
                      <a:gd name="T9" fmla="*/ 36 h 155"/>
                      <a:gd name="T10" fmla="*/ 72 w 72"/>
                      <a:gd name="T11" fmla="*/ 119 h 155"/>
                      <a:gd name="T12" fmla="*/ 36 w 72"/>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2" h="155">
                        <a:moveTo>
                          <a:pt x="36" y="155"/>
                        </a:moveTo>
                        <a:cubicBezTo>
                          <a:pt x="16" y="155"/>
                          <a:pt x="0" y="139"/>
                          <a:pt x="0" y="119"/>
                        </a:cubicBezTo>
                        <a:cubicBezTo>
                          <a:pt x="0" y="36"/>
                          <a:pt x="0" y="36"/>
                          <a:pt x="0" y="36"/>
                        </a:cubicBezTo>
                        <a:cubicBezTo>
                          <a:pt x="0" y="16"/>
                          <a:pt x="16" y="0"/>
                          <a:pt x="36" y="0"/>
                        </a:cubicBezTo>
                        <a:cubicBezTo>
                          <a:pt x="56" y="0"/>
                          <a:pt x="72" y="16"/>
                          <a:pt x="72" y="36"/>
                        </a:cubicBezTo>
                        <a:cubicBezTo>
                          <a:pt x="72" y="119"/>
                          <a:pt x="72" y="119"/>
                          <a:pt x="72" y="119"/>
                        </a:cubicBezTo>
                        <a:cubicBezTo>
                          <a:pt x="72"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4" name="Freeform 58">
                    <a:extLst>
                      <a:ext uri="{FF2B5EF4-FFF2-40B4-BE49-F238E27FC236}">
                        <a16:creationId xmlns:a16="http://schemas.microsoft.com/office/drawing/2014/main" id="{BD86D9D3-AA4A-4A92-8640-86E553BB3CEC}"/>
                      </a:ext>
                    </a:extLst>
                  </p:cNvPr>
                  <p:cNvSpPr>
                    <a:spLocks/>
                  </p:cNvSpPr>
                  <p:nvPr/>
                </p:nvSpPr>
                <p:spPr bwMode="auto">
                  <a:xfrm>
                    <a:off x="7224713" y="4241801"/>
                    <a:ext cx="153988" cy="331788"/>
                  </a:xfrm>
                  <a:custGeom>
                    <a:avLst/>
                    <a:gdLst>
                      <a:gd name="T0" fmla="*/ 36 w 72"/>
                      <a:gd name="T1" fmla="*/ 155 h 155"/>
                      <a:gd name="T2" fmla="*/ 0 w 72"/>
                      <a:gd name="T3" fmla="*/ 119 h 155"/>
                      <a:gd name="T4" fmla="*/ 0 w 72"/>
                      <a:gd name="T5" fmla="*/ 36 h 155"/>
                      <a:gd name="T6" fmla="*/ 36 w 72"/>
                      <a:gd name="T7" fmla="*/ 0 h 155"/>
                      <a:gd name="T8" fmla="*/ 72 w 72"/>
                      <a:gd name="T9" fmla="*/ 36 h 155"/>
                      <a:gd name="T10" fmla="*/ 72 w 72"/>
                      <a:gd name="T11" fmla="*/ 119 h 155"/>
                      <a:gd name="T12" fmla="*/ 36 w 72"/>
                      <a:gd name="T13" fmla="*/ 155 h 155"/>
                    </a:gdLst>
                    <a:ahLst/>
                    <a:cxnLst>
                      <a:cxn ang="0">
                        <a:pos x="T0" y="T1"/>
                      </a:cxn>
                      <a:cxn ang="0">
                        <a:pos x="T2" y="T3"/>
                      </a:cxn>
                      <a:cxn ang="0">
                        <a:pos x="T4" y="T5"/>
                      </a:cxn>
                      <a:cxn ang="0">
                        <a:pos x="T6" y="T7"/>
                      </a:cxn>
                      <a:cxn ang="0">
                        <a:pos x="T8" y="T9"/>
                      </a:cxn>
                      <a:cxn ang="0">
                        <a:pos x="T10" y="T11"/>
                      </a:cxn>
                      <a:cxn ang="0">
                        <a:pos x="T12" y="T13"/>
                      </a:cxn>
                    </a:cxnLst>
                    <a:rect l="0" t="0" r="r" b="b"/>
                    <a:pathLst>
                      <a:path w="72" h="155">
                        <a:moveTo>
                          <a:pt x="36" y="155"/>
                        </a:moveTo>
                        <a:cubicBezTo>
                          <a:pt x="16" y="155"/>
                          <a:pt x="0" y="139"/>
                          <a:pt x="0" y="119"/>
                        </a:cubicBezTo>
                        <a:cubicBezTo>
                          <a:pt x="0" y="36"/>
                          <a:pt x="0" y="36"/>
                          <a:pt x="0" y="36"/>
                        </a:cubicBezTo>
                        <a:cubicBezTo>
                          <a:pt x="0" y="16"/>
                          <a:pt x="16" y="0"/>
                          <a:pt x="36" y="0"/>
                        </a:cubicBezTo>
                        <a:cubicBezTo>
                          <a:pt x="56" y="0"/>
                          <a:pt x="72" y="16"/>
                          <a:pt x="72" y="36"/>
                        </a:cubicBezTo>
                        <a:cubicBezTo>
                          <a:pt x="72" y="119"/>
                          <a:pt x="72" y="119"/>
                          <a:pt x="72" y="119"/>
                        </a:cubicBezTo>
                        <a:cubicBezTo>
                          <a:pt x="72" y="139"/>
                          <a:pt x="56" y="155"/>
                          <a:pt x="3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5" name="Freeform 59">
                    <a:extLst>
                      <a:ext uri="{FF2B5EF4-FFF2-40B4-BE49-F238E27FC236}">
                        <a16:creationId xmlns:a16="http://schemas.microsoft.com/office/drawing/2014/main" id="{7D0F81E2-8ADB-478A-8D1B-50328CE71DE4}"/>
                      </a:ext>
                    </a:extLst>
                  </p:cNvPr>
                  <p:cNvSpPr>
                    <a:spLocks/>
                  </p:cNvSpPr>
                  <p:nvPr/>
                </p:nvSpPr>
                <p:spPr bwMode="auto">
                  <a:xfrm>
                    <a:off x="6905626" y="324485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6" name="Freeform 60">
                    <a:extLst>
                      <a:ext uri="{FF2B5EF4-FFF2-40B4-BE49-F238E27FC236}">
                        <a16:creationId xmlns:a16="http://schemas.microsoft.com/office/drawing/2014/main" id="{D3B94B3F-22DA-4EA3-9AF8-E92535C92718}"/>
                      </a:ext>
                    </a:extLst>
                  </p:cNvPr>
                  <p:cNvSpPr>
                    <a:spLocks/>
                  </p:cNvSpPr>
                  <p:nvPr/>
                </p:nvSpPr>
                <p:spPr bwMode="auto">
                  <a:xfrm>
                    <a:off x="7542213" y="3244851"/>
                    <a:ext cx="155575"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7" name="Freeform 61">
                    <a:extLst>
                      <a:ext uri="{FF2B5EF4-FFF2-40B4-BE49-F238E27FC236}">
                        <a16:creationId xmlns:a16="http://schemas.microsoft.com/office/drawing/2014/main" id="{15B4A9AC-EBBF-43AA-9728-04D6EC47D007}"/>
                      </a:ext>
                    </a:extLst>
                  </p:cNvPr>
                  <p:cNvSpPr>
                    <a:spLocks/>
                  </p:cNvSpPr>
                  <p:nvPr/>
                </p:nvSpPr>
                <p:spPr bwMode="auto">
                  <a:xfrm>
                    <a:off x="7224713" y="3244851"/>
                    <a:ext cx="153988"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8" name="Freeform 62">
                    <a:extLst>
                      <a:ext uri="{FF2B5EF4-FFF2-40B4-BE49-F238E27FC236}">
                        <a16:creationId xmlns:a16="http://schemas.microsoft.com/office/drawing/2014/main" id="{63297591-EE19-4B45-8280-E09F60C1E2EA}"/>
                      </a:ext>
                    </a:extLst>
                  </p:cNvPr>
                  <p:cNvSpPr>
                    <a:spLocks/>
                  </p:cNvSpPr>
                  <p:nvPr/>
                </p:nvSpPr>
                <p:spPr bwMode="auto">
                  <a:xfrm>
                    <a:off x="6905626" y="374332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59" name="Freeform 63">
                    <a:extLst>
                      <a:ext uri="{FF2B5EF4-FFF2-40B4-BE49-F238E27FC236}">
                        <a16:creationId xmlns:a16="http://schemas.microsoft.com/office/drawing/2014/main" id="{AB0724C8-997F-4449-8E8D-F48F4BDA1BE0}"/>
                      </a:ext>
                    </a:extLst>
                  </p:cNvPr>
                  <p:cNvSpPr>
                    <a:spLocks/>
                  </p:cNvSpPr>
                  <p:nvPr/>
                </p:nvSpPr>
                <p:spPr bwMode="auto">
                  <a:xfrm>
                    <a:off x="7542213" y="3743326"/>
                    <a:ext cx="155575"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0" name="Freeform 64">
                    <a:extLst>
                      <a:ext uri="{FF2B5EF4-FFF2-40B4-BE49-F238E27FC236}">
                        <a16:creationId xmlns:a16="http://schemas.microsoft.com/office/drawing/2014/main" id="{932B34F9-423C-4978-ADE0-60E9EF8E7B13}"/>
                      </a:ext>
                    </a:extLst>
                  </p:cNvPr>
                  <p:cNvSpPr>
                    <a:spLocks/>
                  </p:cNvSpPr>
                  <p:nvPr/>
                </p:nvSpPr>
                <p:spPr bwMode="auto">
                  <a:xfrm>
                    <a:off x="7224713" y="3743326"/>
                    <a:ext cx="153988"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1" name="Freeform 65">
                    <a:extLst>
                      <a:ext uri="{FF2B5EF4-FFF2-40B4-BE49-F238E27FC236}">
                        <a16:creationId xmlns:a16="http://schemas.microsoft.com/office/drawing/2014/main" id="{92B74486-4FB1-47B2-9FA1-7D87D6D5C521}"/>
                      </a:ext>
                    </a:extLst>
                  </p:cNvPr>
                  <p:cNvSpPr>
                    <a:spLocks/>
                  </p:cNvSpPr>
                  <p:nvPr/>
                </p:nvSpPr>
                <p:spPr bwMode="auto">
                  <a:xfrm>
                    <a:off x="6905626" y="5235576"/>
                    <a:ext cx="157163" cy="334963"/>
                  </a:xfrm>
                  <a:custGeom>
                    <a:avLst/>
                    <a:gdLst>
                      <a:gd name="T0" fmla="*/ 36 w 73"/>
                      <a:gd name="T1" fmla="*/ 156 h 156"/>
                      <a:gd name="T2" fmla="*/ 0 w 73"/>
                      <a:gd name="T3" fmla="*/ 119 h 156"/>
                      <a:gd name="T4" fmla="*/ 0 w 73"/>
                      <a:gd name="T5" fmla="*/ 37 h 156"/>
                      <a:gd name="T6" fmla="*/ 36 w 73"/>
                      <a:gd name="T7" fmla="*/ 0 h 156"/>
                      <a:gd name="T8" fmla="*/ 73 w 73"/>
                      <a:gd name="T9" fmla="*/ 37 h 156"/>
                      <a:gd name="T10" fmla="*/ 73 w 73"/>
                      <a:gd name="T11" fmla="*/ 119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39"/>
                          <a:pt x="0" y="119"/>
                        </a:cubicBezTo>
                        <a:cubicBezTo>
                          <a:pt x="0" y="37"/>
                          <a:pt x="0" y="37"/>
                          <a:pt x="0" y="37"/>
                        </a:cubicBezTo>
                        <a:cubicBezTo>
                          <a:pt x="0" y="16"/>
                          <a:pt x="16" y="0"/>
                          <a:pt x="36" y="0"/>
                        </a:cubicBezTo>
                        <a:cubicBezTo>
                          <a:pt x="56" y="0"/>
                          <a:pt x="73" y="16"/>
                          <a:pt x="73" y="37"/>
                        </a:cubicBezTo>
                        <a:cubicBezTo>
                          <a:pt x="73" y="119"/>
                          <a:pt x="73" y="119"/>
                          <a:pt x="73" y="119"/>
                        </a:cubicBezTo>
                        <a:cubicBezTo>
                          <a:pt x="73"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2" name="Freeform 66">
                    <a:extLst>
                      <a:ext uri="{FF2B5EF4-FFF2-40B4-BE49-F238E27FC236}">
                        <a16:creationId xmlns:a16="http://schemas.microsoft.com/office/drawing/2014/main" id="{73327C90-8C1F-4A2D-B352-A16608DAF0CC}"/>
                      </a:ext>
                    </a:extLst>
                  </p:cNvPr>
                  <p:cNvSpPr>
                    <a:spLocks/>
                  </p:cNvSpPr>
                  <p:nvPr/>
                </p:nvSpPr>
                <p:spPr bwMode="auto">
                  <a:xfrm>
                    <a:off x="7542213" y="5235576"/>
                    <a:ext cx="155575"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3" name="Freeform 67">
                    <a:extLst>
                      <a:ext uri="{FF2B5EF4-FFF2-40B4-BE49-F238E27FC236}">
                        <a16:creationId xmlns:a16="http://schemas.microsoft.com/office/drawing/2014/main" id="{57B0EC9A-DD66-4465-ACEA-747BD94C7624}"/>
                      </a:ext>
                    </a:extLst>
                  </p:cNvPr>
                  <p:cNvSpPr>
                    <a:spLocks/>
                  </p:cNvSpPr>
                  <p:nvPr/>
                </p:nvSpPr>
                <p:spPr bwMode="auto">
                  <a:xfrm>
                    <a:off x="7224713" y="5235576"/>
                    <a:ext cx="153988" cy="334963"/>
                  </a:xfrm>
                  <a:custGeom>
                    <a:avLst/>
                    <a:gdLst>
                      <a:gd name="T0" fmla="*/ 36 w 72"/>
                      <a:gd name="T1" fmla="*/ 156 h 156"/>
                      <a:gd name="T2" fmla="*/ 0 w 72"/>
                      <a:gd name="T3" fmla="*/ 119 h 156"/>
                      <a:gd name="T4" fmla="*/ 0 w 72"/>
                      <a:gd name="T5" fmla="*/ 37 h 156"/>
                      <a:gd name="T6" fmla="*/ 36 w 72"/>
                      <a:gd name="T7" fmla="*/ 0 h 156"/>
                      <a:gd name="T8" fmla="*/ 72 w 72"/>
                      <a:gd name="T9" fmla="*/ 37 h 156"/>
                      <a:gd name="T10" fmla="*/ 72 w 72"/>
                      <a:gd name="T11" fmla="*/ 119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39"/>
                          <a:pt x="0" y="119"/>
                        </a:cubicBezTo>
                        <a:cubicBezTo>
                          <a:pt x="0" y="37"/>
                          <a:pt x="0" y="37"/>
                          <a:pt x="0" y="37"/>
                        </a:cubicBezTo>
                        <a:cubicBezTo>
                          <a:pt x="0" y="16"/>
                          <a:pt x="16" y="0"/>
                          <a:pt x="36" y="0"/>
                        </a:cubicBezTo>
                        <a:cubicBezTo>
                          <a:pt x="56" y="0"/>
                          <a:pt x="72" y="16"/>
                          <a:pt x="72" y="37"/>
                        </a:cubicBezTo>
                        <a:cubicBezTo>
                          <a:pt x="72" y="119"/>
                          <a:pt x="72" y="119"/>
                          <a:pt x="72" y="119"/>
                        </a:cubicBezTo>
                        <a:cubicBezTo>
                          <a:pt x="72" y="139"/>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4" name="Freeform 68">
                    <a:extLst>
                      <a:ext uri="{FF2B5EF4-FFF2-40B4-BE49-F238E27FC236}">
                        <a16:creationId xmlns:a16="http://schemas.microsoft.com/office/drawing/2014/main" id="{B1CA0916-ABCB-4DEF-B704-F606FBC5C41C}"/>
                      </a:ext>
                    </a:extLst>
                  </p:cNvPr>
                  <p:cNvSpPr>
                    <a:spLocks/>
                  </p:cNvSpPr>
                  <p:nvPr/>
                </p:nvSpPr>
                <p:spPr bwMode="auto">
                  <a:xfrm>
                    <a:off x="6905626" y="4737101"/>
                    <a:ext cx="157163" cy="334963"/>
                  </a:xfrm>
                  <a:custGeom>
                    <a:avLst/>
                    <a:gdLst>
                      <a:gd name="T0" fmla="*/ 36 w 73"/>
                      <a:gd name="T1" fmla="*/ 156 h 156"/>
                      <a:gd name="T2" fmla="*/ 0 w 73"/>
                      <a:gd name="T3" fmla="*/ 120 h 156"/>
                      <a:gd name="T4" fmla="*/ 0 w 73"/>
                      <a:gd name="T5" fmla="*/ 37 h 156"/>
                      <a:gd name="T6" fmla="*/ 36 w 73"/>
                      <a:gd name="T7" fmla="*/ 0 h 156"/>
                      <a:gd name="T8" fmla="*/ 73 w 73"/>
                      <a:gd name="T9" fmla="*/ 37 h 156"/>
                      <a:gd name="T10" fmla="*/ 73 w 73"/>
                      <a:gd name="T11" fmla="*/ 120 h 156"/>
                      <a:gd name="T12" fmla="*/ 36 w 73"/>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3" h="156">
                        <a:moveTo>
                          <a:pt x="36" y="156"/>
                        </a:moveTo>
                        <a:cubicBezTo>
                          <a:pt x="16" y="156"/>
                          <a:pt x="0" y="140"/>
                          <a:pt x="0" y="120"/>
                        </a:cubicBezTo>
                        <a:cubicBezTo>
                          <a:pt x="0" y="37"/>
                          <a:pt x="0" y="37"/>
                          <a:pt x="0" y="37"/>
                        </a:cubicBezTo>
                        <a:cubicBezTo>
                          <a:pt x="0" y="17"/>
                          <a:pt x="16" y="0"/>
                          <a:pt x="36" y="0"/>
                        </a:cubicBezTo>
                        <a:cubicBezTo>
                          <a:pt x="56" y="0"/>
                          <a:pt x="73" y="17"/>
                          <a:pt x="73" y="37"/>
                        </a:cubicBezTo>
                        <a:cubicBezTo>
                          <a:pt x="73" y="120"/>
                          <a:pt x="73" y="120"/>
                          <a:pt x="73" y="120"/>
                        </a:cubicBezTo>
                        <a:cubicBezTo>
                          <a:pt x="73"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5" name="Freeform 69">
                    <a:extLst>
                      <a:ext uri="{FF2B5EF4-FFF2-40B4-BE49-F238E27FC236}">
                        <a16:creationId xmlns:a16="http://schemas.microsoft.com/office/drawing/2014/main" id="{DAA8FA73-CCBD-4A54-8C71-0D7D32829DFD}"/>
                      </a:ext>
                    </a:extLst>
                  </p:cNvPr>
                  <p:cNvSpPr>
                    <a:spLocks/>
                  </p:cNvSpPr>
                  <p:nvPr/>
                </p:nvSpPr>
                <p:spPr bwMode="auto">
                  <a:xfrm>
                    <a:off x="7542213" y="4737101"/>
                    <a:ext cx="155575"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166" name="Freeform 70">
                    <a:extLst>
                      <a:ext uri="{FF2B5EF4-FFF2-40B4-BE49-F238E27FC236}">
                        <a16:creationId xmlns:a16="http://schemas.microsoft.com/office/drawing/2014/main" id="{1DF4BB75-8F21-44D6-B3EF-236EEFA9D36B}"/>
                      </a:ext>
                    </a:extLst>
                  </p:cNvPr>
                  <p:cNvSpPr>
                    <a:spLocks/>
                  </p:cNvSpPr>
                  <p:nvPr/>
                </p:nvSpPr>
                <p:spPr bwMode="auto">
                  <a:xfrm>
                    <a:off x="7224713" y="4737101"/>
                    <a:ext cx="153988" cy="334963"/>
                  </a:xfrm>
                  <a:custGeom>
                    <a:avLst/>
                    <a:gdLst>
                      <a:gd name="T0" fmla="*/ 36 w 72"/>
                      <a:gd name="T1" fmla="*/ 156 h 156"/>
                      <a:gd name="T2" fmla="*/ 0 w 72"/>
                      <a:gd name="T3" fmla="*/ 120 h 156"/>
                      <a:gd name="T4" fmla="*/ 0 w 72"/>
                      <a:gd name="T5" fmla="*/ 37 h 156"/>
                      <a:gd name="T6" fmla="*/ 36 w 72"/>
                      <a:gd name="T7" fmla="*/ 0 h 156"/>
                      <a:gd name="T8" fmla="*/ 72 w 72"/>
                      <a:gd name="T9" fmla="*/ 37 h 156"/>
                      <a:gd name="T10" fmla="*/ 72 w 72"/>
                      <a:gd name="T11" fmla="*/ 120 h 156"/>
                      <a:gd name="T12" fmla="*/ 36 w 72"/>
                      <a:gd name="T13" fmla="*/ 156 h 156"/>
                    </a:gdLst>
                    <a:ahLst/>
                    <a:cxnLst>
                      <a:cxn ang="0">
                        <a:pos x="T0" y="T1"/>
                      </a:cxn>
                      <a:cxn ang="0">
                        <a:pos x="T2" y="T3"/>
                      </a:cxn>
                      <a:cxn ang="0">
                        <a:pos x="T4" y="T5"/>
                      </a:cxn>
                      <a:cxn ang="0">
                        <a:pos x="T6" y="T7"/>
                      </a:cxn>
                      <a:cxn ang="0">
                        <a:pos x="T8" y="T9"/>
                      </a:cxn>
                      <a:cxn ang="0">
                        <a:pos x="T10" y="T11"/>
                      </a:cxn>
                      <a:cxn ang="0">
                        <a:pos x="T12" y="T13"/>
                      </a:cxn>
                    </a:cxnLst>
                    <a:rect l="0" t="0" r="r" b="b"/>
                    <a:pathLst>
                      <a:path w="72" h="156">
                        <a:moveTo>
                          <a:pt x="36" y="156"/>
                        </a:moveTo>
                        <a:cubicBezTo>
                          <a:pt x="16" y="156"/>
                          <a:pt x="0" y="140"/>
                          <a:pt x="0" y="120"/>
                        </a:cubicBezTo>
                        <a:cubicBezTo>
                          <a:pt x="0" y="37"/>
                          <a:pt x="0" y="37"/>
                          <a:pt x="0" y="37"/>
                        </a:cubicBezTo>
                        <a:cubicBezTo>
                          <a:pt x="0" y="17"/>
                          <a:pt x="16" y="0"/>
                          <a:pt x="36" y="0"/>
                        </a:cubicBezTo>
                        <a:cubicBezTo>
                          <a:pt x="56" y="0"/>
                          <a:pt x="72" y="17"/>
                          <a:pt x="72" y="37"/>
                        </a:cubicBezTo>
                        <a:cubicBezTo>
                          <a:pt x="72" y="120"/>
                          <a:pt x="72" y="120"/>
                          <a:pt x="72" y="120"/>
                        </a:cubicBezTo>
                        <a:cubicBezTo>
                          <a:pt x="72" y="140"/>
                          <a:pt x="56" y="156"/>
                          <a:pt x="36"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grpSp>
          <p:grpSp>
            <p:nvGrpSpPr>
              <p:cNvPr id="143" name="Group 142">
                <a:extLst>
                  <a:ext uri="{FF2B5EF4-FFF2-40B4-BE49-F238E27FC236}">
                    <a16:creationId xmlns:a16="http://schemas.microsoft.com/office/drawing/2014/main" id="{FFADEDA2-ACCB-4C24-8D9C-B965DFB665AB}"/>
                  </a:ext>
                </a:extLst>
              </p:cNvPr>
              <p:cNvGrpSpPr/>
              <p:nvPr/>
            </p:nvGrpSpPr>
            <p:grpSpPr>
              <a:xfrm>
                <a:off x="4033457" y="2815322"/>
                <a:ext cx="981777" cy="1372028"/>
                <a:chOff x="8328026" y="3840163"/>
                <a:chExt cx="1393825" cy="1947863"/>
              </a:xfrm>
              <a:solidFill>
                <a:schemeClr val="bg1">
                  <a:lumMod val="50000"/>
                </a:schemeClr>
              </a:solidFill>
            </p:grpSpPr>
            <p:sp>
              <p:nvSpPr>
                <p:cNvPr id="144" name="Rectangle 41">
                  <a:extLst>
                    <a:ext uri="{FF2B5EF4-FFF2-40B4-BE49-F238E27FC236}">
                      <a16:creationId xmlns:a16="http://schemas.microsoft.com/office/drawing/2014/main" id="{392681F3-E364-4143-AA33-0E0BF41EEA46}"/>
                    </a:ext>
                  </a:extLst>
                </p:cNvPr>
                <p:cNvSpPr>
                  <a:spLocks noChangeArrowheads="1"/>
                </p:cNvSpPr>
                <p:nvPr/>
              </p:nvSpPr>
              <p:spPr bwMode="auto">
                <a:xfrm>
                  <a:off x="8328026" y="3840163"/>
                  <a:ext cx="1393825" cy="1947863"/>
                </a:xfrm>
                <a:prstGeom prst="rect">
                  <a:avLst/>
                </a:prstGeom>
                <a:solidFill>
                  <a:schemeClr val="bg1">
                    <a:lumMod val="6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nvGrpSpPr>
                <p:cNvPr id="145" name="Group 144">
                  <a:extLst>
                    <a:ext uri="{FF2B5EF4-FFF2-40B4-BE49-F238E27FC236}">
                      <a16:creationId xmlns:a16="http://schemas.microsoft.com/office/drawing/2014/main" id="{1B715422-B4A6-43A6-87A0-033C38BAA405}"/>
                    </a:ext>
                  </a:extLst>
                </p:cNvPr>
                <p:cNvGrpSpPr/>
                <p:nvPr/>
              </p:nvGrpSpPr>
              <p:grpSpPr>
                <a:xfrm>
                  <a:off x="8472488" y="4346576"/>
                  <a:ext cx="1104900" cy="1241425"/>
                  <a:chOff x="8472488" y="4346576"/>
                  <a:chExt cx="1104900" cy="1241425"/>
                </a:xfrm>
                <a:grpFill/>
              </p:grpSpPr>
              <p:sp>
                <p:nvSpPr>
                  <p:cNvPr id="146" name="Rectangle 71">
                    <a:extLst>
                      <a:ext uri="{FF2B5EF4-FFF2-40B4-BE49-F238E27FC236}">
                        <a16:creationId xmlns:a16="http://schemas.microsoft.com/office/drawing/2014/main" id="{1C275794-7B81-43EF-8DF5-14D461F868DB}"/>
                      </a:ext>
                    </a:extLst>
                  </p:cNvPr>
                  <p:cNvSpPr>
                    <a:spLocks noChangeArrowheads="1"/>
                  </p:cNvSpPr>
                  <p:nvPr/>
                </p:nvSpPr>
                <p:spPr bwMode="auto">
                  <a:xfrm>
                    <a:off x="8472488" y="5430838"/>
                    <a:ext cx="1104900" cy="157163"/>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147" name="Rectangle 72">
                    <a:extLst>
                      <a:ext uri="{FF2B5EF4-FFF2-40B4-BE49-F238E27FC236}">
                        <a16:creationId xmlns:a16="http://schemas.microsoft.com/office/drawing/2014/main" id="{812E7C6D-5D9D-4C11-BB9B-D39EABED90FE}"/>
                      </a:ext>
                    </a:extLst>
                  </p:cNvPr>
                  <p:cNvSpPr>
                    <a:spLocks noChangeArrowheads="1"/>
                  </p:cNvSpPr>
                  <p:nvPr/>
                </p:nvSpPr>
                <p:spPr bwMode="auto">
                  <a:xfrm>
                    <a:off x="8472488" y="5068888"/>
                    <a:ext cx="1104900" cy="155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148" name="Rectangle 73">
                    <a:extLst>
                      <a:ext uri="{FF2B5EF4-FFF2-40B4-BE49-F238E27FC236}">
                        <a16:creationId xmlns:a16="http://schemas.microsoft.com/office/drawing/2014/main" id="{8381242F-0752-4A13-AA8A-27912B4F4B8F}"/>
                      </a:ext>
                    </a:extLst>
                  </p:cNvPr>
                  <p:cNvSpPr>
                    <a:spLocks noChangeArrowheads="1"/>
                  </p:cNvSpPr>
                  <p:nvPr/>
                </p:nvSpPr>
                <p:spPr bwMode="auto">
                  <a:xfrm>
                    <a:off x="8472488" y="4706938"/>
                    <a:ext cx="1104900" cy="157163"/>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149" name="Rectangle 74">
                    <a:extLst>
                      <a:ext uri="{FF2B5EF4-FFF2-40B4-BE49-F238E27FC236}">
                        <a16:creationId xmlns:a16="http://schemas.microsoft.com/office/drawing/2014/main" id="{2941E1CC-21B6-4DBC-94F6-77B9ECD636A3}"/>
                      </a:ext>
                    </a:extLst>
                  </p:cNvPr>
                  <p:cNvSpPr>
                    <a:spLocks noChangeArrowheads="1"/>
                  </p:cNvSpPr>
                  <p:nvPr/>
                </p:nvSpPr>
                <p:spPr bwMode="auto">
                  <a:xfrm>
                    <a:off x="8472488" y="4346576"/>
                    <a:ext cx="1104900" cy="157163"/>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grpSp>
          </p:grpSp>
        </p:grpSp>
      </p:grpSp>
      <p:grpSp>
        <p:nvGrpSpPr>
          <p:cNvPr id="294" name="Group 293">
            <a:extLst>
              <a:ext uri="{FF2B5EF4-FFF2-40B4-BE49-F238E27FC236}">
                <a16:creationId xmlns:a16="http://schemas.microsoft.com/office/drawing/2014/main" id="{22596AE2-07E4-486E-820C-0792628DF614}"/>
              </a:ext>
            </a:extLst>
          </p:cNvPr>
          <p:cNvGrpSpPr/>
          <p:nvPr/>
        </p:nvGrpSpPr>
        <p:grpSpPr>
          <a:xfrm>
            <a:off x="2466768" y="5738586"/>
            <a:ext cx="7440571" cy="1173310"/>
            <a:chOff x="2465179" y="5246915"/>
            <a:chExt cx="7440571" cy="1173310"/>
          </a:xfrm>
        </p:grpSpPr>
        <p:sp>
          <p:nvSpPr>
            <p:cNvPr id="295" name="Freeform: Shape 294">
              <a:extLst>
                <a:ext uri="{FF2B5EF4-FFF2-40B4-BE49-F238E27FC236}">
                  <a16:creationId xmlns:a16="http://schemas.microsoft.com/office/drawing/2014/main" id="{14D944DF-56B1-41C7-BEAF-5D179212EE4D}"/>
                </a:ext>
              </a:extLst>
            </p:cNvPr>
            <p:cNvSpPr/>
            <p:nvPr/>
          </p:nvSpPr>
          <p:spPr>
            <a:xfrm>
              <a:off x="2465179" y="5246915"/>
              <a:ext cx="3782971" cy="1020906"/>
            </a:xfrm>
            <a:custGeom>
              <a:avLst/>
              <a:gdLst>
                <a:gd name="connsiteX0" fmla="*/ 1383305 w 3341916"/>
                <a:gd name="connsiteY0" fmla="*/ 0 h 901879"/>
                <a:gd name="connsiteX1" fmla="*/ 1733611 w 3341916"/>
                <a:gd name="connsiteY1" fmla="*/ 232198 h 901879"/>
                <a:gd name="connsiteX2" fmla="*/ 1741220 w 3341916"/>
                <a:gd name="connsiteY2" fmla="*/ 269890 h 901879"/>
                <a:gd name="connsiteX3" fmla="*/ 1764002 w 3341916"/>
                <a:gd name="connsiteY3" fmla="*/ 257524 h 901879"/>
                <a:gd name="connsiteX4" fmla="*/ 1861458 w 3341916"/>
                <a:gd name="connsiteY4" fmla="*/ 237849 h 901879"/>
                <a:gd name="connsiteX5" fmla="*/ 1958914 w 3341916"/>
                <a:gd name="connsiteY5" fmla="*/ 257524 h 901879"/>
                <a:gd name="connsiteX6" fmla="*/ 1992176 w 3341916"/>
                <a:gd name="connsiteY6" fmla="*/ 275578 h 901879"/>
                <a:gd name="connsiteX7" fmla="*/ 2028876 w 3341916"/>
                <a:gd name="connsiteY7" fmla="*/ 231096 h 901879"/>
                <a:gd name="connsiteX8" fmla="*/ 2297705 w 3341916"/>
                <a:gd name="connsiteY8" fmla="*/ 119744 h 901879"/>
                <a:gd name="connsiteX9" fmla="*/ 2612958 w 3341916"/>
                <a:gd name="connsiteY9" fmla="*/ 287363 h 901879"/>
                <a:gd name="connsiteX10" fmla="*/ 2644812 w 3341916"/>
                <a:gd name="connsiteY10" fmla="*/ 346048 h 901879"/>
                <a:gd name="connsiteX11" fmla="*/ 2667516 w 3341916"/>
                <a:gd name="connsiteY11" fmla="*/ 333725 h 901879"/>
                <a:gd name="connsiteX12" fmla="*/ 2764972 w 3341916"/>
                <a:gd name="connsiteY12" fmla="*/ 314049 h 901879"/>
                <a:gd name="connsiteX13" fmla="*/ 2942012 w 3341916"/>
                <a:gd name="connsiteY13" fmla="*/ 387381 h 901879"/>
                <a:gd name="connsiteX14" fmla="*/ 2972464 w 3341916"/>
                <a:gd name="connsiteY14" fmla="*/ 432548 h 901879"/>
                <a:gd name="connsiteX15" fmla="*/ 2994088 w 3341916"/>
                <a:gd name="connsiteY15" fmla="*/ 420811 h 901879"/>
                <a:gd name="connsiteX16" fmla="*/ 3091544 w 3341916"/>
                <a:gd name="connsiteY16" fmla="*/ 401135 h 901879"/>
                <a:gd name="connsiteX17" fmla="*/ 3341916 w 3341916"/>
                <a:gd name="connsiteY17" fmla="*/ 651507 h 901879"/>
                <a:gd name="connsiteX18" fmla="*/ 3091544 w 3341916"/>
                <a:gd name="connsiteY18" fmla="*/ 901879 h 901879"/>
                <a:gd name="connsiteX19" fmla="*/ 2914504 w 3341916"/>
                <a:gd name="connsiteY19" fmla="*/ 828547 h 901879"/>
                <a:gd name="connsiteX20" fmla="*/ 2884052 w 3341916"/>
                <a:gd name="connsiteY20" fmla="*/ 783381 h 901879"/>
                <a:gd name="connsiteX21" fmla="*/ 2862428 w 3341916"/>
                <a:gd name="connsiteY21" fmla="*/ 795118 h 901879"/>
                <a:gd name="connsiteX22" fmla="*/ 2764972 w 3341916"/>
                <a:gd name="connsiteY22" fmla="*/ 814793 h 901879"/>
                <a:gd name="connsiteX23" fmla="*/ 2624987 w 3341916"/>
                <a:gd name="connsiteY23" fmla="*/ 772034 h 901879"/>
                <a:gd name="connsiteX24" fmla="*/ 2588600 w 3341916"/>
                <a:gd name="connsiteY24" fmla="*/ 742012 h 901879"/>
                <a:gd name="connsiteX25" fmla="*/ 2566535 w 3341916"/>
                <a:gd name="connsiteY25" fmla="*/ 768756 h 901879"/>
                <a:gd name="connsiteX26" fmla="*/ 2297705 w 3341916"/>
                <a:gd name="connsiteY26" fmla="*/ 880108 h 901879"/>
                <a:gd name="connsiteX27" fmla="*/ 1982452 w 3341916"/>
                <a:gd name="connsiteY27" fmla="*/ 712490 h 901879"/>
                <a:gd name="connsiteX28" fmla="*/ 1979791 w 3341916"/>
                <a:gd name="connsiteY28" fmla="*/ 707586 h 901879"/>
                <a:gd name="connsiteX29" fmla="*/ 1958914 w 3341916"/>
                <a:gd name="connsiteY29" fmla="*/ 718918 h 901879"/>
                <a:gd name="connsiteX30" fmla="*/ 1861458 w 3341916"/>
                <a:gd name="connsiteY30" fmla="*/ 738593 h 901879"/>
                <a:gd name="connsiteX31" fmla="*/ 1684418 w 3341916"/>
                <a:gd name="connsiteY31" fmla="*/ 665261 h 901879"/>
                <a:gd name="connsiteX32" fmla="*/ 1663872 w 3341916"/>
                <a:gd name="connsiteY32" fmla="*/ 634786 h 901879"/>
                <a:gd name="connsiteX33" fmla="*/ 1652135 w 3341916"/>
                <a:gd name="connsiteY33" fmla="*/ 649012 h 901879"/>
                <a:gd name="connsiteX34" fmla="*/ 1383305 w 3341916"/>
                <a:gd name="connsiteY34" fmla="*/ 760364 h 901879"/>
                <a:gd name="connsiteX35" fmla="*/ 1114476 w 3341916"/>
                <a:gd name="connsiteY35" fmla="*/ 649012 h 901879"/>
                <a:gd name="connsiteX36" fmla="*/ 1086646 w 3341916"/>
                <a:gd name="connsiteY36" fmla="*/ 615281 h 901879"/>
                <a:gd name="connsiteX37" fmla="*/ 1055400 w 3341916"/>
                <a:gd name="connsiteY37" fmla="*/ 632241 h 901879"/>
                <a:gd name="connsiteX38" fmla="*/ 957944 w 3341916"/>
                <a:gd name="connsiteY38" fmla="*/ 651916 h 901879"/>
                <a:gd name="connsiteX39" fmla="*/ 817959 w 3341916"/>
                <a:gd name="connsiteY39" fmla="*/ 609157 h 901879"/>
                <a:gd name="connsiteX40" fmla="*/ 815146 w 3341916"/>
                <a:gd name="connsiteY40" fmla="*/ 606836 h 901879"/>
                <a:gd name="connsiteX41" fmla="*/ 775755 w 3341916"/>
                <a:gd name="connsiteY41" fmla="*/ 665261 h 901879"/>
                <a:gd name="connsiteX42" fmla="*/ 598715 w 3341916"/>
                <a:gd name="connsiteY42" fmla="*/ 738593 h 901879"/>
                <a:gd name="connsiteX43" fmla="*/ 458730 w 3341916"/>
                <a:gd name="connsiteY43" fmla="*/ 695834 h 901879"/>
                <a:gd name="connsiteX44" fmla="*/ 434793 w 3341916"/>
                <a:gd name="connsiteY44" fmla="*/ 676084 h 901879"/>
                <a:gd name="connsiteX45" fmla="*/ 427412 w 3341916"/>
                <a:gd name="connsiteY45" fmla="*/ 687032 h 901879"/>
                <a:gd name="connsiteX46" fmla="*/ 250372 w 3341916"/>
                <a:gd name="connsiteY46" fmla="*/ 760364 h 901879"/>
                <a:gd name="connsiteX47" fmla="*/ 0 w 3341916"/>
                <a:gd name="connsiteY47" fmla="*/ 509992 h 901879"/>
                <a:gd name="connsiteX48" fmla="*/ 250372 w 3341916"/>
                <a:gd name="connsiteY48" fmla="*/ 259620 h 901879"/>
                <a:gd name="connsiteX49" fmla="*/ 390358 w 3341916"/>
                <a:gd name="connsiteY49" fmla="*/ 302380 h 901879"/>
                <a:gd name="connsiteX50" fmla="*/ 414294 w 3341916"/>
                <a:gd name="connsiteY50" fmla="*/ 322129 h 901879"/>
                <a:gd name="connsiteX51" fmla="*/ 421675 w 3341916"/>
                <a:gd name="connsiteY51" fmla="*/ 311181 h 901879"/>
                <a:gd name="connsiteX52" fmla="*/ 598715 w 3341916"/>
                <a:gd name="connsiteY52" fmla="*/ 237849 h 901879"/>
                <a:gd name="connsiteX53" fmla="*/ 738701 w 3341916"/>
                <a:gd name="connsiteY53" fmla="*/ 280609 h 901879"/>
                <a:gd name="connsiteX54" fmla="*/ 741513 w 3341916"/>
                <a:gd name="connsiteY54" fmla="*/ 282929 h 901879"/>
                <a:gd name="connsiteX55" fmla="*/ 780904 w 3341916"/>
                <a:gd name="connsiteY55" fmla="*/ 224504 h 901879"/>
                <a:gd name="connsiteX56" fmla="*/ 957944 w 3341916"/>
                <a:gd name="connsiteY56" fmla="*/ 151172 h 901879"/>
                <a:gd name="connsiteX57" fmla="*/ 1055400 w 3341916"/>
                <a:gd name="connsiteY57" fmla="*/ 170847 h 901879"/>
                <a:gd name="connsiteX58" fmla="*/ 1063819 w 3341916"/>
                <a:gd name="connsiteY58" fmla="*/ 175417 h 901879"/>
                <a:gd name="connsiteX59" fmla="*/ 1068052 w 3341916"/>
                <a:gd name="connsiteY59" fmla="*/ 167618 h 901879"/>
                <a:gd name="connsiteX60" fmla="*/ 1383305 w 3341916"/>
                <a:gd name="connsiteY60" fmla="*/ 0 h 90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3341916" h="901879">
                  <a:moveTo>
                    <a:pt x="1383305" y="0"/>
                  </a:moveTo>
                  <a:cubicBezTo>
                    <a:pt x="1540782" y="0"/>
                    <a:pt x="1675896" y="95745"/>
                    <a:pt x="1733611" y="232198"/>
                  </a:cubicBezTo>
                  <a:lnTo>
                    <a:pt x="1741220" y="269890"/>
                  </a:lnTo>
                  <a:lnTo>
                    <a:pt x="1764002" y="257524"/>
                  </a:lnTo>
                  <a:cubicBezTo>
                    <a:pt x="1793956" y="244855"/>
                    <a:pt x="1826889" y="237849"/>
                    <a:pt x="1861458" y="237849"/>
                  </a:cubicBezTo>
                  <a:cubicBezTo>
                    <a:pt x="1896027" y="237849"/>
                    <a:pt x="1928960" y="244855"/>
                    <a:pt x="1958914" y="257524"/>
                  </a:cubicBezTo>
                  <a:lnTo>
                    <a:pt x="1992176" y="275578"/>
                  </a:lnTo>
                  <a:lnTo>
                    <a:pt x="2028876" y="231096"/>
                  </a:lnTo>
                  <a:cubicBezTo>
                    <a:pt x="2097675" y="162297"/>
                    <a:pt x="2192721" y="119744"/>
                    <a:pt x="2297705" y="119744"/>
                  </a:cubicBezTo>
                  <a:cubicBezTo>
                    <a:pt x="2428936" y="119744"/>
                    <a:pt x="2544637" y="186233"/>
                    <a:pt x="2612958" y="287363"/>
                  </a:cubicBezTo>
                  <a:lnTo>
                    <a:pt x="2644812" y="346048"/>
                  </a:lnTo>
                  <a:lnTo>
                    <a:pt x="2667516" y="333725"/>
                  </a:lnTo>
                  <a:cubicBezTo>
                    <a:pt x="2697470" y="321055"/>
                    <a:pt x="2730403" y="314049"/>
                    <a:pt x="2764972" y="314049"/>
                  </a:cubicBezTo>
                  <a:cubicBezTo>
                    <a:pt x="2834111" y="314049"/>
                    <a:pt x="2896704" y="342073"/>
                    <a:pt x="2942012" y="387381"/>
                  </a:cubicBezTo>
                  <a:lnTo>
                    <a:pt x="2972464" y="432548"/>
                  </a:lnTo>
                  <a:lnTo>
                    <a:pt x="2994088" y="420811"/>
                  </a:lnTo>
                  <a:cubicBezTo>
                    <a:pt x="3024042" y="408141"/>
                    <a:pt x="3056975" y="401135"/>
                    <a:pt x="3091544" y="401135"/>
                  </a:cubicBezTo>
                  <a:cubicBezTo>
                    <a:pt x="3229821" y="401135"/>
                    <a:pt x="3341916" y="513230"/>
                    <a:pt x="3341916" y="651507"/>
                  </a:cubicBezTo>
                  <a:cubicBezTo>
                    <a:pt x="3341916" y="789784"/>
                    <a:pt x="3229821" y="901879"/>
                    <a:pt x="3091544" y="901879"/>
                  </a:cubicBezTo>
                  <a:cubicBezTo>
                    <a:pt x="3022406" y="901879"/>
                    <a:pt x="2959813" y="873855"/>
                    <a:pt x="2914504" y="828547"/>
                  </a:cubicBezTo>
                  <a:lnTo>
                    <a:pt x="2884052" y="783381"/>
                  </a:lnTo>
                  <a:lnTo>
                    <a:pt x="2862428" y="795118"/>
                  </a:lnTo>
                  <a:cubicBezTo>
                    <a:pt x="2832474" y="807787"/>
                    <a:pt x="2799541" y="814793"/>
                    <a:pt x="2764972" y="814793"/>
                  </a:cubicBezTo>
                  <a:cubicBezTo>
                    <a:pt x="2713118" y="814793"/>
                    <a:pt x="2664946" y="799030"/>
                    <a:pt x="2624987" y="772034"/>
                  </a:cubicBezTo>
                  <a:lnTo>
                    <a:pt x="2588600" y="742012"/>
                  </a:lnTo>
                  <a:lnTo>
                    <a:pt x="2566535" y="768756"/>
                  </a:lnTo>
                  <a:cubicBezTo>
                    <a:pt x="2497735" y="837555"/>
                    <a:pt x="2402690" y="880108"/>
                    <a:pt x="2297705" y="880108"/>
                  </a:cubicBezTo>
                  <a:cubicBezTo>
                    <a:pt x="2166475" y="880108"/>
                    <a:pt x="2050774" y="813619"/>
                    <a:pt x="1982452" y="712490"/>
                  </a:cubicBezTo>
                  <a:lnTo>
                    <a:pt x="1979791" y="707586"/>
                  </a:lnTo>
                  <a:lnTo>
                    <a:pt x="1958914" y="718918"/>
                  </a:lnTo>
                  <a:cubicBezTo>
                    <a:pt x="1928960" y="731587"/>
                    <a:pt x="1896027" y="738593"/>
                    <a:pt x="1861458" y="738593"/>
                  </a:cubicBezTo>
                  <a:cubicBezTo>
                    <a:pt x="1792320" y="738593"/>
                    <a:pt x="1729727" y="710569"/>
                    <a:pt x="1684418" y="665261"/>
                  </a:cubicBezTo>
                  <a:lnTo>
                    <a:pt x="1663872" y="634786"/>
                  </a:lnTo>
                  <a:lnTo>
                    <a:pt x="1652135" y="649012"/>
                  </a:lnTo>
                  <a:cubicBezTo>
                    <a:pt x="1583335" y="717811"/>
                    <a:pt x="1488290" y="760364"/>
                    <a:pt x="1383305" y="760364"/>
                  </a:cubicBezTo>
                  <a:cubicBezTo>
                    <a:pt x="1278321" y="760364"/>
                    <a:pt x="1183275" y="717811"/>
                    <a:pt x="1114476" y="649012"/>
                  </a:cubicBezTo>
                  <a:lnTo>
                    <a:pt x="1086646" y="615281"/>
                  </a:lnTo>
                  <a:lnTo>
                    <a:pt x="1055400" y="632241"/>
                  </a:lnTo>
                  <a:cubicBezTo>
                    <a:pt x="1025446" y="644910"/>
                    <a:pt x="992513" y="651916"/>
                    <a:pt x="957944" y="651916"/>
                  </a:cubicBezTo>
                  <a:cubicBezTo>
                    <a:pt x="906090" y="651916"/>
                    <a:pt x="857918" y="636153"/>
                    <a:pt x="817959" y="609157"/>
                  </a:cubicBezTo>
                  <a:lnTo>
                    <a:pt x="815146" y="606836"/>
                  </a:lnTo>
                  <a:lnTo>
                    <a:pt x="775755" y="665261"/>
                  </a:lnTo>
                  <a:cubicBezTo>
                    <a:pt x="730447" y="710569"/>
                    <a:pt x="667854" y="738593"/>
                    <a:pt x="598715" y="738593"/>
                  </a:cubicBezTo>
                  <a:cubicBezTo>
                    <a:pt x="546861" y="738593"/>
                    <a:pt x="498689" y="722830"/>
                    <a:pt x="458730" y="695834"/>
                  </a:cubicBezTo>
                  <a:lnTo>
                    <a:pt x="434793" y="676084"/>
                  </a:lnTo>
                  <a:lnTo>
                    <a:pt x="427412" y="687032"/>
                  </a:lnTo>
                  <a:cubicBezTo>
                    <a:pt x="382104" y="732341"/>
                    <a:pt x="319511" y="760364"/>
                    <a:pt x="250372" y="760364"/>
                  </a:cubicBezTo>
                  <a:cubicBezTo>
                    <a:pt x="112095" y="760364"/>
                    <a:pt x="0" y="648269"/>
                    <a:pt x="0" y="509992"/>
                  </a:cubicBezTo>
                  <a:cubicBezTo>
                    <a:pt x="0" y="371715"/>
                    <a:pt x="112095" y="259620"/>
                    <a:pt x="250372" y="259620"/>
                  </a:cubicBezTo>
                  <a:cubicBezTo>
                    <a:pt x="302226" y="259620"/>
                    <a:pt x="350398" y="275384"/>
                    <a:pt x="390358" y="302380"/>
                  </a:cubicBezTo>
                  <a:lnTo>
                    <a:pt x="414294" y="322129"/>
                  </a:lnTo>
                  <a:lnTo>
                    <a:pt x="421675" y="311181"/>
                  </a:lnTo>
                  <a:cubicBezTo>
                    <a:pt x="466984" y="265873"/>
                    <a:pt x="529577" y="237849"/>
                    <a:pt x="598715" y="237849"/>
                  </a:cubicBezTo>
                  <a:cubicBezTo>
                    <a:pt x="650569" y="237849"/>
                    <a:pt x="698741" y="253612"/>
                    <a:pt x="738701" y="280609"/>
                  </a:cubicBezTo>
                  <a:lnTo>
                    <a:pt x="741513" y="282929"/>
                  </a:lnTo>
                  <a:lnTo>
                    <a:pt x="780904" y="224504"/>
                  </a:lnTo>
                  <a:cubicBezTo>
                    <a:pt x="826213" y="179196"/>
                    <a:pt x="888806" y="151172"/>
                    <a:pt x="957944" y="151172"/>
                  </a:cubicBezTo>
                  <a:cubicBezTo>
                    <a:pt x="992513" y="151172"/>
                    <a:pt x="1025446" y="158178"/>
                    <a:pt x="1055400" y="170847"/>
                  </a:cubicBezTo>
                  <a:lnTo>
                    <a:pt x="1063819" y="175417"/>
                  </a:lnTo>
                  <a:lnTo>
                    <a:pt x="1068052" y="167618"/>
                  </a:lnTo>
                  <a:cubicBezTo>
                    <a:pt x="1136374" y="66489"/>
                    <a:pt x="1252075" y="0"/>
                    <a:pt x="138330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6" name="Freeform: Shape 295">
              <a:extLst>
                <a:ext uri="{FF2B5EF4-FFF2-40B4-BE49-F238E27FC236}">
                  <a16:creationId xmlns:a16="http://schemas.microsoft.com/office/drawing/2014/main" id="{3A5146A9-FE7E-4734-B7FA-3951B9E4A5AD}"/>
                </a:ext>
              </a:extLst>
            </p:cNvPr>
            <p:cNvSpPr/>
            <p:nvPr/>
          </p:nvSpPr>
          <p:spPr>
            <a:xfrm>
              <a:off x="6122779" y="5399319"/>
              <a:ext cx="3782971" cy="1020906"/>
            </a:xfrm>
            <a:custGeom>
              <a:avLst/>
              <a:gdLst>
                <a:gd name="connsiteX0" fmla="*/ 1383305 w 3341916"/>
                <a:gd name="connsiteY0" fmla="*/ 0 h 901879"/>
                <a:gd name="connsiteX1" fmla="*/ 1733611 w 3341916"/>
                <a:gd name="connsiteY1" fmla="*/ 232198 h 901879"/>
                <a:gd name="connsiteX2" fmla="*/ 1741220 w 3341916"/>
                <a:gd name="connsiteY2" fmla="*/ 269890 h 901879"/>
                <a:gd name="connsiteX3" fmla="*/ 1764002 w 3341916"/>
                <a:gd name="connsiteY3" fmla="*/ 257524 h 901879"/>
                <a:gd name="connsiteX4" fmla="*/ 1861458 w 3341916"/>
                <a:gd name="connsiteY4" fmla="*/ 237849 h 901879"/>
                <a:gd name="connsiteX5" fmla="*/ 1958914 w 3341916"/>
                <a:gd name="connsiteY5" fmla="*/ 257524 h 901879"/>
                <a:gd name="connsiteX6" fmla="*/ 1992176 w 3341916"/>
                <a:gd name="connsiteY6" fmla="*/ 275578 h 901879"/>
                <a:gd name="connsiteX7" fmla="*/ 2028876 w 3341916"/>
                <a:gd name="connsiteY7" fmla="*/ 231096 h 901879"/>
                <a:gd name="connsiteX8" fmla="*/ 2297705 w 3341916"/>
                <a:gd name="connsiteY8" fmla="*/ 119744 h 901879"/>
                <a:gd name="connsiteX9" fmla="*/ 2612958 w 3341916"/>
                <a:gd name="connsiteY9" fmla="*/ 287363 h 901879"/>
                <a:gd name="connsiteX10" fmla="*/ 2644812 w 3341916"/>
                <a:gd name="connsiteY10" fmla="*/ 346048 h 901879"/>
                <a:gd name="connsiteX11" fmla="*/ 2667516 w 3341916"/>
                <a:gd name="connsiteY11" fmla="*/ 333725 h 901879"/>
                <a:gd name="connsiteX12" fmla="*/ 2764972 w 3341916"/>
                <a:gd name="connsiteY12" fmla="*/ 314049 h 901879"/>
                <a:gd name="connsiteX13" fmla="*/ 2942012 w 3341916"/>
                <a:gd name="connsiteY13" fmla="*/ 387381 h 901879"/>
                <a:gd name="connsiteX14" fmla="*/ 2972464 w 3341916"/>
                <a:gd name="connsiteY14" fmla="*/ 432548 h 901879"/>
                <a:gd name="connsiteX15" fmla="*/ 2994088 w 3341916"/>
                <a:gd name="connsiteY15" fmla="*/ 420811 h 901879"/>
                <a:gd name="connsiteX16" fmla="*/ 3091544 w 3341916"/>
                <a:gd name="connsiteY16" fmla="*/ 401135 h 901879"/>
                <a:gd name="connsiteX17" fmla="*/ 3341916 w 3341916"/>
                <a:gd name="connsiteY17" fmla="*/ 651507 h 901879"/>
                <a:gd name="connsiteX18" fmla="*/ 3091544 w 3341916"/>
                <a:gd name="connsiteY18" fmla="*/ 901879 h 901879"/>
                <a:gd name="connsiteX19" fmla="*/ 2914504 w 3341916"/>
                <a:gd name="connsiteY19" fmla="*/ 828547 h 901879"/>
                <a:gd name="connsiteX20" fmla="*/ 2884052 w 3341916"/>
                <a:gd name="connsiteY20" fmla="*/ 783381 h 901879"/>
                <a:gd name="connsiteX21" fmla="*/ 2862428 w 3341916"/>
                <a:gd name="connsiteY21" fmla="*/ 795118 h 901879"/>
                <a:gd name="connsiteX22" fmla="*/ 2764972 w 3341916"/>
                <a:gd name="connsiteY22" fmla="*/ 814793 h 901879"/>
                <a:gd name="connsiteX23" fmla="*/ 2624987 w 3341916"/>
                <a:gd name="connsiteY23" fmla="*/ 772034 h 901879"/>
                <a:gd name="connsiteX24" fmla="*/ 2588600 w 3341916"/>
                <a:gd name="connsiteY24" fmla="*/ 742012 h 901879"/>
                <a:gd name="connsiteX25" fmla="*/ 2566535 w 3341916"/>
                <a:gd name="connsiteY25" fmla="*/ 768756 h 901879"/>
                <a:gd name="connsiteX26" fmla="*/ 2297705 w 3341916"/>
                <a:gd name="connsiteY26" fmla="*/ 880108 h 901879"/>
                <a:gd name="connsiteX27" fmla="*/ 1982452 w 3341916"/>
                <a:gd name="connsiteY27" fmla="*/ 712490 h 901879"/>
                <a:gd name="connsiteX28" fmla="*/ 1979791 w 3341916"/>
                <a:gd name="connsiteY28" fmla="*/ 707586 h 901879"/>
                <a:gd name="connsiteX29" fmla="*/ 1958914 w 3341916"/>
                <a:gd name="connsiteY29" fmla="*/ 718918 h 901879"/>
                <a:gd name="connsiteX30" fmla="*/ 1861458 w 3341916"/>
                <a:gd name="connsiteY30" fmla="*/ 738593 h 901879"/>
                <a:gd name="connsiteX31" fmla="*/ 1684418 w 3341916"/>
                <a:gd name="connsiteY31" fmla="*/ 665261 h 901879"/>
                <a:gd name="connsiteX32" fmla="*/ 1663872 w 3341916"/>
                <a:gd name="connsiteY32" fmla="*/ 634786 h 901879"/>
                <a:gd name="connsiteX33" fmla="*/ 1652135 w 3341916"/>
                <a:gd name="connsiteY33" fmla="*/ 649012 h 901879"/>
                <a:gd name="connsiteX34" fmla="*/ 1383305 w 3341916"/>
                <a:gd name="connsiteY34" fmla="*/ 760364 h 901879"/>
                <a:gd name="connsiteX35" fmla="*/ 1114476 w 3341916"/>
                <a:gd name="connsiteY35" fmla="*/ 649012 h 901879"/>
                <a:gd name="connsiteX36" fmla="*/ 1086646 w 3341916"/>
                <a:gd name="connsiteY36" fmla="*/ 615281 h 901879"/>
                <a:gd name="connsiteX37" fmla="*/ 1055400 w 3341916"/>
                <a:gd name="connsiteY37" fmla="*/ 632241 h 901879"/>
                <a:gd name="connsiteX38" fmla="*/ 957944 w 3341916"/>
                <a:gd name="connsiteY38" fmla="*/ 651916 h 901879"/>
                <a:gd name="connsiteX39" fmla="*/ 817959 w 3341916"/>
                <a:gd name="connsiteY39" fmla="*/ 609157 h 901879"/>
                <a:gd name="connsiteX40" fmla="*/ 815146 w 3341916"/>
                <a:gd name="connsiteY40" fmla="*/ 606836 h 901879"/>
                <a:gd name="connsiteX41" fmla="*/ 775755 w 3341916"/>
                <a:gd name="connsiteY41" fmla="*/ 665261 h 901879"/>
                <a:gd name="connsiteX42" fmla="*/ 598715 w 3341916"/>
                <a:gd name="connsiteY42" fmla="*/ 738593 h 901879"/>
                <a:gd name="connsiteX43" fmla="*/ 458730 w 3341916"/>
                <a:gd name="connsiteY43" fmla="*/ 695834 h 901879"/>
                <a:gd name="connsiteX44" fmla="*/ 434793 w 3341916"/>
                <a:gd name="connsiteY44" fmla="*/ 676084 h 901879"/>
                <a:gd name="connsiteX45" fmla="*/ 427412 w 3341916"/>
                <a:gd name="connsiteY45" fmla="*/ 687032 h 901879"/>
                <a:gd name="connsiteX46" fmla="*/ 250372 w 3341916"/>
                <a:gd name="connsiteY46" fmla="*/ 760364 h 901879"/>
                <a:gd name="connsiteX47" fmla="*/ 0 w 3341916"/>
                <a:gd name="connsiteY47" fmla="*/ 509992 h 901879"/>
                <a:gd name="connsiteX48" fmla="*/ 250372 w 3341916"/>
                <a:gd name="connsiteY48" fmla="*/ 259620 h 901879"/>
                <a:gd name="connsiteX49" fmla="*/ 390358 w 3341916"/>
                <a:gd name="connsiteY49" fmla="*/ 302380 h 901879"/>
                <a:gd name="connsiteX50" fmla="*/ 414294 w 3341916"/>
                <a:gd name="connsiteY50" fmla="*/ 322129 h 901879"/>
                <a:gd name="connsiteX51" fmla="*/ 421675 w 3341916"/>
                <a:gd name="connsiteY51" fmla="*/ 311181 h 901879"/>
                <a:gd name="connsiteX52" fmla="*/ 598715 w 3341916"/>
                <a:gd name="connsiteY52" fmla="*/ 237849 h 901879"/>
                <a:gd name="connsiteX53" fmla="*/ 738701 w 3341916"/>
                <a:gd name="connsiteY53" fmla="*/ 280609 h 901879"/>
                <a:gd name="connsiteX54" fmla="*/ 741513 w 3341916"/>
                <a:gd name="connsiteY54" fmla="*/ 282929 h 901879"/>
                <a:gd name="connsiteX55" fmla="*/ 780904 w 3341916"/>
                <a:gd name="connsiteY55" fmla="*/ 224504 h 901879"/>
                <a:gd name="connsiteX56" fmla="*/ 957944 w 3341916"/>
                <a:gd name="connsiteY56" fmla="*/ 151172 h 901879"/>
                <a:gd name="connsiteX57" fmla="*/ 1055400 w 3341916"/>
                <a:gd name="connsiteY57" fmla="*/ 170847 h 901879"/>
                <a:gd name="connsiteX58" fmla="*/ 1063819 w 3341916"/>
                <a:gd name="connsiteY58" fmla="*/ 175417 h 901879"/>
                <a:gd name="connsiteX59" fmla="*/ 1068052 w 3341916"/>
                <a:gd name="connsiteY59" fmla="*/ 167618 h 901879"/>
                <a:gd name="connsiteX60" fmla="*/ 1383305 w 3341916"/>
                <a:gd name="connsiteY60" fmla="*/ 0 h 90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3341916" h="901879">
                  <a:moveTo>
                    <a:pt x="1383305" y="0"/>
                  </a:moveTo>
                  <a:cubicBezTo>
                    <a:pt x="1540782" y="0"/>
                    <a:pt x="1675896" y="95745"/>
                    <a:pt x="1733611" y="232198"/>
                  </a:cubicBezTo>
                  <a:lnTo>
                    <a:pt x="1741220" y="269890"/>
                  </a:lnTo>
                  <a:lnTo>
                    <a:pt x="1764002" y="257524"/>
                  </a:lnTo>
                  <a:cubicBezTo>
                    <a:pt x="1793956" y="244855"/>
                    <a:pt x="1826889" y="237849"/>
                    <a:pt x="1861458" y="237849"/>
                  </a:cubicBezTo>
                  <a:cubicBezTo>
                    <a:pt x="1896027" y="237849"/>
                    <a:pt x="1928960" y="244855"/>
                    <a:pt x="1958914" y="257524"/>
                  </a:cubicBezTo>
                  <a:lnTo>
                    <a:pt x="1992176" y="275578"/>
                  </a:lnTo>
                  <a:lnTo>
                    <a:pt x="2028876" y="231096"/>
                  </a:lnTo>
                  <a:cubicBezTo>
                    <a:pt x="2097675" y="162297"/>
                    <a:pt x="2192721" y="119744"/>
                    <a:pt x="2297705" y="119744"/>
                  </a:cubicBezTo>
                  <a:cubicBezTo>
                    <a:pt x="2428936" y="119744"/>
                    <a:pt x="2544637" y="186233"/>
                    <a:pt x="2612958" y="287363"/>
                  </a:cubicBezTo>
                  <a:lnTo>
                    <a:pt x="2644812" y="346048"/>
                  </a:lnTo>
                  <a:lnTo>
                    <a:pt x="2667516" y="333725"/>
                  </a:lnTo>
                  <a:cubicBezTo>
                    <a:pt x="2697470" y="321055"/>
                    <a:pt x="2730403" y="314049"/>
                    <a:pt x="2764972" y="314049"/>
                  </a:cubicBezTo>
                  <a:cubicBezTo>
                    <a:pt x="2834111" y="314049"/>
                    <a:pt x="2896704" y="342073"/>
                    <a:pt x="2942012" y="387381"/>
                  </a:cubicBezTo>
                  <a:lnTo>
                    <a:pt x="2972464" y="432548"/>
                  </a:lnTo>
                  <a:lnTo>
                    <a:pt x="2994088" y="420811"/>
                  </a:lnTo>
                  <a:cubicBezTo>
                    <a:pt x="3024042" y="408141"/>
                    <a:pt x="3056975" y="401135"/>
                    <a:pt x="3091544" y="401135"/>
                  </a:cubicBezTo>
                  <a:cubicBezTo>
                    <a:pt x="3229821" y="401135"/>
                    <a:pt x="3341916" y="513230"/>
                    <a:pt x="3341916" y="651507"/>
                  </a:cubicBezTo>
                  <a:cubicBezTo>
                    <a:pt x="3341916" y="789784"/>
                    <a:pt x="3229821" y="901879"/>
                    <a:pt x="3091544" y="901879"/>
                  </a:cubicBezTo>
                  <a:cubicBezTo>
                    <a:pt x="3022406" y="901879"/>
                    <a:pt x="2959813" y="873855"/>
                    <a:pt x="2914504" y="828547"/>
                  </a:cubicBezTo>
                  <a:lnTo>
                    <a:pt x="2884052" y="783381"/>
                  </a:lnTo>
                  <a:lnTo>
                    <a:pt x="2862428" y="795118"/>
                  </a:lnTo>
                  <a:cubicBezTo>
                    <a:pt x="2832474" y="807787"/>
                    <a:pt x="2799541" y="814793"/>
                    <a:pt x="2764972" y="814793"/>
                  </a:cubicBezTo>
                  <a:cubicBezTo>
                    <a:pt x="2713118" y="814793"/>
                    <a:pt x="2664946" y="799030"/>
                    <a:pt x="2624987" y="772034"/>
                  </a:cubicBezTo>
                  <a:lnTo>
                    <a:pt x="2588600" y="742012"/>
                  </a:lnTo>
                  <a:lnTo>
                    <a:pt x="2566535" y="768756"/>
                  </a:lnTo>
                  <a:cubicBezTo>
                    <a:pt x="2497735" y="837555"/>
                    <a:pt x="2402690" y="880108"/>
                    <a:pt x="2297705" y="880108"/>
                  </a:cubicBezTo>
                  <a:cubicBezTo>
                    <a:pt x="2166475" y="880108"/>
                    <a:pt x="2050774" y="813619"/>
                    <a:pt x="1982452" y="712490"/>
                  </a:cubicBezTo>
                  <a:lnTo>
                    <a:pt x="1979791" y="707586"/>
                  </a:lnTo>
                  <a:lnTo>
                    <a:pt x="1958914" y="718918"/>
                  </a:lnTo>
                  <a:cubicBezTo>
                    <a:pt x="1928960" y="731587"/>
                    <a:pt x="1896027" y="738593"/>
                    <a:pt x="1861458" y="738593"/>
                  </a:cubicBezTo>
                  <a:cubicBezTo>
                    <a:pt x="1792320" y="738593"/>
                    <a:pt x="1729727" y="710569"/>
                    <a:pt x="1684418" y="665261"/>
                  </a:cubicBezTo>
                  <a:lnTo>
                    <a:pt x="1663872" y="634786"/>
                  </a:lnTo>
                  <a:lnTo>
                    <a:pt x="1652135" y="649012"/>
                  </a:lnTo>
                  <a:cubicBezTo>
                    <a:pt x="1583335" y="717811"/>
                    <a:pt x="1488290" y="760364"/>
                    <a:pt x="1383305" y="760364"/>
                  </a:cubicBezTo>
                  <a:cubicBezTo>
                    <a:pt x="1278321" y="760364"/>
                    <a:pt x="1183275" y="717811"/>
                    <a:pt x="1114476" y="649012"/>
                  </a:cubicBezTo>
                  <a:lnTo>
                    <a:pt x="1086646" y="615281"/>
                  </a:lnTo>
                  <a:lnTo>
                    <a:pt x="1055400" y="632241"/>
                  </a:lnTo>
                  <a:cubicBezTo>
                    <a:pt x="1025446" y="644910"/>
                    <a:pt x="992513" y="651916"/>
                    <a:pt x="957944" y="651916"/>
                  </a:cubicBezTo>
                  <a:cubicBezTo>
                    <a:pt x="906090" y="651916"/>
                    <a:pt x="857918" y="636153"/>
                    <a:pt x="817959" y="609157"/>
                  </a:cubicBezTo>
                  <a:lnTo>
                    <a:pt x="815146" y="606836"/>
                  </a:lnTo>
                  <a:lnTo>
                    <a:pt x="775755" y="665261"/>
                  </a:lnTo>
                  <a:cubicBezTo>
                    <a:pt x="730447" y="710569"/>
                    <a:pt x="667854" y="738593"/>
                    <a:pt x="598715" y="738593"/>
                  </a:cubicBezTo>
                  <a:cubicBezTo>
                    <a:pt x="546861" y="738593"/>
                    <a:pt x="498689" y="722830"/>
                    <a:pt x="458730" y="695834"/>
                  </a:cubicBezTo>
                  <a:lnTo>
                    <a:pt x="434793" y="676084"/>
                  </a:lnTo>
                  <a:lnTo>
                    <a:pt x="427412" y="687032"/>
                  </a:lnTo>
                  <a:cubicBezTo>
                    <a:pt x="382104" y="732341"/>
                    <a:pt x="319511" y="760364"/>
                    <a:pt x="250372" y="760364"/>
                  </a:cubicBezTo>
                  <a:cubicBezTo>
                    <a:pt x="112095" y="760364"/>
                    <a:pt x="0" y="648269"/>
                    <a:pt x="0" y="509992"/>
                  </a:cubicBezTo>
                  <a:cubicBezTo>
                    <a:pt x="0" y="371715"/>
                    <a:pt x="112095" y="259620"/>
                    <a:pt x="250372" y="259620"/>
                  </a:cubicBezTo>
                  <a:cubicBezTo>
                    <a:pt x="302226" y="259620"/>
                    <a:pt x="350398" y="275384"/>
                    <a:pt x="390358" y="302380"/>
                  </a:cubicBezTo>
                  <a:lnTo>
                    <a:pt x="414294" y="322129"/>
                  </a:lnTo>
                  <a:lnTo>
                    <a:pt x="421675" y="311181"/>
                  </a:lnTo>
                  <a:cubicBezTo>
                    <a:pt x="466984" y="265873"/>
                    <a:pt x="529577" y="237849"/>
                    <a:pt x="598715" y="237849"/>
                  </a:cubicBezTo>
                  <a:cubicBezTo>
                    <a:pt x="650569" y="237849"/>
                    <a:pt x="698741" y="253612"/>
                    <a:pt x="738701" y="280609"/>
                  </a:cubicBezTo>
                  <a:lnTo>
                    <a:pt x="741513" y="282929"/>
                  </a:lnTo>
                  <a:lnTo>
                    <a:pt x="780904" y="224504"/>
                  </a:lnTo>
                  <a:cubicBezTo>
                    <a:pt x="826213" y="179196"/>
                    <a:pt x="888806" y="151172"/>
                    <a:pt x="957944" y="151172"/>
                  </a:cubicBezTo>
                  <a:cubicBezTo>
                    <a:pt x="992513" y="151172"/>
                    <a:pt x="1025446" y="158178"/>
                    <a:pt x="1055400" y="170847"/>
                  </a:cubicBezTo>
                  <a:lnTo>
                    <a:pt x="1063819" y="175417"/>
                  </a:lnTo>
                  <a:lnTo>
                    <a:pt x="1068052" y="167618"/>
                  </a:lnTo>
                  <a:cubicBezTo>
                    <a:pt x="1136374" y="66489"/>
                    <a:pt x="1252075" y="0"/>
                    <a:pt x="138330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grpSp>
        <p:nvGrpSpPr>
          <p:cNvPr id="297" name="Group 296">
            <a:extLst>
              <a:ext uri="{FF2B5EF4-FFF2-40B4-BE49-F238E27FC236}">
                <a16:creationId xmlns:a16="http://schemas.microsoft.com/office/drawing/2014/main" id="{00642207-ABD8-46A2-B92A-0402894E5DFB}"/>
              </a:ext>
            </a:extLst>
          </p:cNvPr>
          <p:cNvGrpSpPr/>
          <p:nvPr/>
        </p:nvGrpSpPr>
        <p:grpSpPr>
          <a:xfrm>
            <a:off x="-47347" y="5401870"/>
            <a:ext cx="12383998" cy="1630761"/>
            <a:chOff x="0" y="5297478"/>
            <a:chExt cx="12188825" cy="1560523"/>
          </a:xfrm>
          <a:effectLst>
            <a:outerShdw blurRad="596900" dist="38100" dir="16200000" rotWithShape="0">
              <a:prstClr val="black">
                <a:alpha val="39000"/>
              </a:prstClr>
            </a:outerShdw>
          </a:effectLst>
        </p:grpSpPr>
        <p:grpSp>
          <p:nvGrpSpPr>
            <p:cNvPr id="298" name="Group 297">
              <a:extLst>
                <a:ext uri="{FF2B5EF4-FFF2-40B4-BE49-F238E27FC236}">
                  <a16:creationId xmlns:a16="http://schemas.microsoft.com/office/drawing/2014/main" id="{1EE2D173-41DE-4C44-91C5-C81818054B6F}"/>
                </a:ext>
              </a:extLst>
            </p:cNvPr>
            <p:cNvGrpSpPr/>
            <p:nvPr/>
          </p:nvGrpSpPr>
          <p:grpSpPr>
            <a:xfrm>
              <a:off x="905" y="5297478"/>
              <a:ext cx="12187015" cy="1343152"/>
              <a:chOff x="135924" y="5589057"/>
              <a:chExt cx="11647120" cy="1285571"/>
            </a:xfrm>
            <a:solidFill>
              <a:schemeClr val="accent6"/>
            </a:solidFill>
          </p:grpSpPr>
          <p:sp>
            <p:nvSpPr>
              <p:cNvPr id="300" name="Freeform: Shape 299">
                <a:extLst>
                  <a:ext uri="{FF2B5EF4-FFF2-40B4-BE49-F238E27FC236}">
                    <a16:creationId xmlns:a16="http://schemas.microsoft.com/office/drawing/2014/main" id="{F33DD613-E345-44D6-9549-0A50C07501E8}"/>
                  </a:ext>
                </a:extLst>
              </p:cNvPr>
              <p:cNvSpPr/>
              <p:nvPr/>
            </p:nvSpPr>
            <p:spPr>
              <a:xfrm>
                <a:off x="135924" y="5589058"/>
                <a:ext cx="6013229" cy="1285570"/>
              </a:xfrm>
              <a:custGeom>
                <a:avLst/>
                <a:gdLst>
                  <a:gd name="connsiteX0" fmla="*/ 2476876 w 6013229"/>
                  <a:gd name="connsiteY0" fmla="*/ 0 h 1285570"/>
                  <a:gd name="connsiteX1" fmla="*/ 2917563 w 6013229"/>
                  <a:gd name="connsiteY1" fmla="*/ 359171 h 1285570"/>
                  <a:gd name="connsiteX2" fmla="*/ 2918288 w 6013229"/>
                  <a:gd name="connsiteY2" fmla="*/ 366357 h 1285570"/>
                  <a:gd name="connsiteX3" fmla="*/ 2943712 w 6013229"/>
                  <a:gd name="connsiteY3" fmla="*/ 363794 h 1285570"/>
                  <a:gd name="connsiteX4" fmla="*/ 3224559 w 6013229"/>
                  <a:gd name="connsiteY4" fmla="*/ 549953 h 1285570"/>
                  <a:gd name="connsiteX5" fmla="*/ 3234264 w 6013229"/>
                  <a:gd name="connsiteY5" fmla="*/ 598024 h 1285570"/>
                  <a:gd name="connsiteX6" fmla="*/ 3265167 w 6013229"/>
                  <a:gd name="connsiteY6" fmla="*/ 581250 h 1285570"/>
                  <a:gd name="connsiteX7" fmla="*/ 3356062 w 6013229"/>
                  <a:gd name="connsiteY7" fmla="*/ 562899 h 1285570"/>
                  <a:gd name="connsiteX8" fmla="*/ 3486623 w 6013229"/>
                  <a:gd name="connsiteY8" fmla="*/ 602780 h 1285570"/>
                  <a:gd name="connsiteX9" fmla="*/ 3516953 w 6013229"/>
                  <a:gd name="connsiteY9" fmla="*/ 627805 h 1285570"/>
                  <a:gd name="connsiteX10" fmla="*/ 3552812 w 6013229"/>
                  <a:gd name="connsiteY10" fmla="*/ 608341 h 1285570"/>
                  <a:gd name="connsiteX11" fmla="*/ 3656146 w 6013229"/>
                  <a:gd name="connsiteY11" fmla="*/ 587479 h 1285570"/>
                  <a:gd name="connsiteX12" fmla="*/ 3804573 w 6013229"/>
                  <a:gd name="connsiteY12" fmla="*/ 632817 h 1285570"/>
                  <a:gd name="connsiteX13" fmla="*/ 3825159 w 6013229"/>
                  <a:gd name="connsiteY13" fmla="*/ 649802 h 1285570"/>
                  <a:gd name="connsiteX14" fmla="*/ 3846844 w 6013229"/>
                  <a:gd name="connsiteY14" fmla="*/ 623520 h 1285570"/>
                  <a:gd name="connsiteX15" fmla="*/ 4076275 w 6013229"/>
                  <a:gd name="connsiteY15" fmla="*/ 528487 h 1285570"/>
                  <a:gd name="connsiteX16" fmla="*/ 4375241 w 6013229"/>
                  <a:gd name="connsiteY16" fmla="*/ 726655 h 1285570"/>
                  <a:gd name="connsiteX17" fmla="*/ 4375705 w 6013229"/>
                  <a:gd name="connsiteY17" fmla="*/ 728955 h 1285570"/>
                  <a:gd name="connsiteX18" fmla="*/ 4400958 w 6013229"/>
                  <a:gd name="connsiteY18" fmla="*/ 708119 h 1285570"/>
                  <a:gd name="connsiteX19" fmla="*/ 4538391 w 6013229"/>
                  <a:gd name="connsiteY19" fmla="*/ 666139 h 1285570"/>
                  <a:gd name="connsiteX20" fmla="*/ 4712202 w 6013229"/>
                  <a:gd name="connsiteY20" fmla="*/ 738134 h 1285570"/>
                  <a:gd name="connsiteX21" fmla="*/ 4723961 w 6013229"/>
                  <a:gd name="connsiteY21" fmla="*/ 755575 h 1285570"/>
                  <a:gd name="connsiteX22" fmla="*/ 4764516 w 6013229"/>
                  <a:gd name="connsiteY22" fmla="*/ 695423 h 1285570"/>
                  <a:gd name="connsiteX23" fmla="*/ 4968746 w 6013229"/>
                  <a:gd name="connsiteY23" fmla="*/ 610828 h 1285570"/>
                  <a:gd name="connsiteX24" fmla="*/ 5130230 w 6013229"/>
                  <a:gd name="connsiteY24" fmla="*/ 660155 h 1285570"/>
                  <a:gd name="connsiteX25" fmla="*/ 5147225 w 6013229"/>
                  <a:gd name="connsiteY25" fmla="*/ 674177 h 1285570"/>
                  <a:gd name="connsiteX26" fmla="*/ 5168908 w 6013229"/>
                  <a:gd name="connsiteY26" fmla="*/ 647896 h 1285570"/>
                  <a:gd name="connsiteX27" fmla="*/ 5433042 w 6013229"/>
                  <a:gd name="connsiteY27" fmla="*/ 538488 h 1285570"/>
                  <a:gd name="connsiteX28" fmla="*/ 5508323 w 6013229"/>
                  <a:gd name="connsiteY28" fmla="*/ 546077 h 1285570"/>
                  <a:gd name="connsiteX29" fmla="*/ 5528699 w 6013229"/>
                  <a:gd name="connsiteY29" fmla="*/ 552402 h 1285570"/>
                  <a:gd name="connsiteX30" fmla="*/ 5540934 w 6013229"/>
                  <a:gd name="connsiteY30" fmla="*/ 491801 h 1285570"/>
                  <a:gd name="connsiteX31" fmla="*/ 5767423 w 6013229"/>
                  <a:gd name="connsiteY31" fmla="*/ 341674 h 1285570"/>
                  <a:gd name="connsiteX32" fmla="*/ 6013229 w 6013229"/>
                  <a:gd name="connsiteY32" fmla="*/ 587480 h 1285570"/>
                  <a:gd name="connsiteX33" fmla="*/ 5816962 w 6013229"/>
                  <a:gd name="connsiteY33" fmla="*/ 828292 h 1285570"/>
                  <a:gd name="connsiteX34" fmla="*/ 5790222 w 6013229"/>
                  <a:gd name="connsiteY34" fmla="*/ 830988 h 1285570"/>
                  <a:gd name="connsiteX35" fmla="*/ 5806583 w 6013229"/>
                  <a:gd name="connsiteY35" fmla="*/ 912029 h 1285570"/>
                  <a:gd name="connsiteX36" fmla="*/ 5433042 w 6013229"/>
                  <a:gd name="connsiteY36" fmla="*/ 1285570 h 1285570"/>
                  <a:gd name="connsiteX37" fmla="*/ 5168908 w 6013229"/>
                  <a:gd name="connsiteY37" fmla="*/ 1176163 h 1285570"/>
                  <a:gd name="connsiteX38" fmla="*/ 5135073 w 6013229"/>
                  <a:gd name="connsiteY38" fmla="*/ 1135154 h 1285570"/>
                  <a:gd name="connsiteX39" fmla="*/ 5130230 w 6013229"/>
                  <a:gd name="connsiteY39" fmla="*/ 1139150 h 1285570"/>
                  <a:gd name="connsiteX40" fmla="*/ 4968746 w 6013229"/>
                  <a:gd name="connsiteY40" fmla="*/ 1188476 h 1285570"/>
                  <a:gd name="connsiteX41" fmla="*/ 4764516 w 6013229"/>
                  <a:gd name="connsiteY41" fmla="*/ 1103882 h 1285570"/>
                  <a:gd name="connsiteX42" fmla="*/ 4732249 w 6013229"/>
                  <a:gd name="connsiteY42" fmla="*/ 1056023 h 1285570"/>
                  <a:gd name="connsiteX43" fmla="*/ 4712202 w 6013229"/>
                  <a:gd name="connsiteY43" fmla="*/ 1085756 h 1285570"/>
                  <a:gd name="connsiteX44" fmla="*/ 4538391 w 6013229"/>
                  <a:gd name="connsiteY44" fmla="*/ 1157751 h 1285570"/>
                  <a:gd name="connsiteX45" fmla="*/ 4364580 w 6013229"/>
                  <a:gd name="connsiteY45" fmla="*/ 1085756 h 1285570"/>
                  <a:gd name="connsiteX46" fmla="*/ 4336853 w 6013229"/>
                  <a:gd name="connsiteY46" fmla="*/ 1044632 h 1285570"/>
                  <a:gd name="connsiteX47" fmla="*/ 4305706 w 6013229"/>
                  <a:gd name="connsiteY47" fmla="*/ 1082382 h 1285570"/>
                  <a:gd name="connsiteX48" fmla="*/ 4076275 w 6013229"/>
                  <a:gd name="connsiteY48" fmla="*/ 1177415 h 1285570"/>
                  <a:gd name="connsiteX49" fmla="*/ 3846844 w 6013229"/>
                  <a:gd name="connsiteY49" fmla="*/ 1082382 h 1285570"/>
                  <a:gd name="connsiteX50" fmla="*/ 3825158 w 6013229"/>
                  <a:gd name="connsiteY50" fmla="*/ 1056099 h 1285570"/>
                  <a:gd name="connsiteX51" fmla="*/ 3804573 w 6013229"/>
                  <a:gd name="connsiteY51" fmla="*/ 1073083 h 1285570"/>
                  <a:gd name="connsiteX52" fmla="*/ 3656146 w 6013229"/>
                  <a:gd name="connsiteY52" fmla="*/ 1118421 h 1285570"/>
                  <a:gd name="connsiteX53" fmla="*/ 3468429 w 6013229"/>
                  <a:gd name="connsiteY53" fmla="*/ 1040667 h 1285570"/>
                  <a:gd name="connsiteX54" fmla="*/ 3448320 w 6013229"/>
                  <a:gd name="connsiteY54" fmla="*/ 1010840 h 1285570"/>
                  <a:gd name="connsiteX55" fmla="*/ 3446957 w 6013229"/>
                  <a:gd name="connsiteY55" fmla="*/ 1011580 h 1285570"/>
                  <a:gd name="connsiteX56" fmla="*/ 3356062 w 6013229"/>
                  <a:gd name="connsiteY56" fmla="*/ 1029931 h 1285570"/>
                  <a:gd name="connsiteX57" fmla="*/ 3190941 w 6013229"/>
                  <a:gd name="connsiteY57" fmla="*/ 961536 h 1285570"/>
                  <a:gd name="connsiteX58" fmla="*/ 3146071 w 6013229"/>
                  <a:gd name="connsiteY58" fmla="*/ 894984 h 1285570"/>
                  <a:gd name="connsiteX59" fmla="*/ 3114128 w 6013229"/>
                  <a:gd name="connsiteY59" fmla="*/ 921339 h 1285570"/>
                  <a:gd name="connsiteX60" fmla="*/ 2943712 w 6013229"/>
                  <a:gd name="connsiteY60" fmla="*/ 973394 h 1285570"/>
                  <a:gd name="connsiteX61" fmla="*/ 2728186 w 6013229"/>
                  <a:gd name="connsiteY61" fmla="*/ 884120 h 1285570"/>
                  <a:gd name="connsiteX62" fmla="*/ 2693317 w 6013229"/>
                  <a:gd name="connsiteY62" fmla="*/ 841859 h 1285570"/>
                  <a:gd name="connsiteX63" fmla="*/ 2651969 w 6013229"/>
                  <a:gd name="connsiteY63" fmla="*/ 864303 h 1285570"/>
                  <a:gd name="connsiteX64" fmla="*/ 2476876 w 6013229"/>
                  <a:gd name="connsiteY64" fmla="*/ 899652 h 1285570"/>
                  <a:gd name="connsiteX65" fmla="*/ 2225375 w 6013229"/>
                  <a:gd name="connsiteY65" fmla="*/ 822829 h 1285570"/>
                  <a:gd name="connsiteX66" fmla="*/ 2185230 w 6013229"/>
                  <a:gd name="connsiteY66" fmla="*/ 789706 h 1285570"/>
                  <a:gd name="connsiteX67" fmla="*/ 2183527 w 6013229"/>
                  <a:gd name="connsiteY67" fmla="*/ 798142 h 1285570"/>
                  <a:gd name="connsiteX68" fmla="*/ 1952507 w 6013229"/>
                  <a:gd name="connsiteY68" fmla="*/ 951272 h 1285570"/>
                  <a:gd name="connsiteX69" fmla="*/ 1775219 w 6013229"/>
                  <a:gd name="connsiteY69" fmla="*/ 877837 h 1285570"/>
                  <a:gd name="connsiteX70" fmla="*/ 1770767 w 6013229"/>
                  <a:gd name="connsiteY70" fmla="*/ 871234 h 1285570"/>
                  <a:gd name="connsiteX71" fmla="*/ 1730319 w 6013229"/>
                  <a:gd name="connsiteY71" fmla="*/ 893189 h 1285570"/>
                  <a:gd name="connsiteX72" fmla="*/ 1588714 w 6013229"/>
                  <a:gd name="connsiteY72" fmla="*/ 921777 h 1285570"/>
                  <a:gd name="connsiteX73" fmla="*/ 1331473 w 6013229"/>
                  <a:gd name="connsiteY73" fmla="*/ 815224 h 1285570"/>
                  <a:gd name="connsiteX74" fmla="*/ 1324156 w 6013229"/>
                  <a:gd name="connsiteY74" fmla="*/ 806357 h 1285570"/>
                  <a:gd name="connsiteX75" fmla="*/ 1290336 w 6013229"/>
                  <a:gd name="connsiteY75" fmla="*/ 852660 h 1285570"/>
                  <a:gd name="connsiteX76" fmla="*/ 1109572 w 6013229"/>
                  <a:gd name="connsiteY76" fmla="*/ 921775 h 1285570"/>
                  <a:gd name="connsiteX77" fmla="*/ 1058052 w 6013229"/>
                  <a:gd name="connsiteY77" fmla="*/ 916981 h 1285570"/>
                  <a:gd name="connsiteX78" fmla="*/ 1012895 w 6013229"/>
                  <a:gd name="connsiteY78" fmla="*/ 904042 h 1285570"/>
                  <a:gd name="connsiteX79" fmla="*/ 980716 w 6013229"/>
                  <a:gd name="connsiteY79" fmla="*/ 943044 h 1285570"/>
                  <a:gd name="connsiteX80" fmla="*/ 723475 w 6013229"/>
                  <a:gd name="connsiteY80" fmla="*/ 1049596 h 1285570"/>
                  <a:gd name="connsiteX81" fmla="*/ 466234 w 6013229"/>
                  <a:gd name="connsiteY81" fmla="*/ 943044 h 1285570"/>
                  <a:gd name="connsiteX82" fmla="*/ 426662 w 6013229"/>
                  <a:gd name="connsiteY82" fmla="*/ 895082 h 1285570"/>
                  <a:gd name="connsiteX83" fmla="*/ 396124 w 6013229"/>
                  <a:gd name="connsiteY83" fmla="*/ 911658 h 1285570"/>
                  <a:gd name="connsiteX84" fmla="*/ 285136 w 6013229"/>
                  <a:gd name="connsiteY84" fmla="*/ 934065 h 1285570"/>
                  <a:gd name="connsiteX85" fmla="*/ 0 w 6013229"/>
                  <a:gd name="connsiteY85" fmla="*/ 648929 h 1285570"/>
                  <a:gd name="connsiteX86" fmla="*/ 285136 w 6013229"/>
                  <a:gd name="connsiteY86" fmla="*/ 363793 h 1285570"/>
                  <a:gd name="connsiteX87" fmla="*/ 444559 w 6013229"/>
                  <a:gd name="connsiteY87" fmla="*/ 412490 h 1285570"/>
                  <a:gd name="connsiteX88" fmla="*/ 465344 w 6013229"/>
                  <a:gd name="connsiteY88" fmla="*/ 429640 h 1285570"/>
                  <a:gd name="connsiteX89" fmla="*/ 466234 w 6013229"/>
                  <a:gd name="connsiteY89" fmla="*/ 428561 h 1285570"/>
                  <a:gd name="connsiteX90" fmla="*/ 723475 w 6013229"/>
                  <a:gd name="connsiteY90" fmla="*/ 322008 h 1285570"/>
                  <a:gd name="connsiteX91" fmla="*/ 980716 w 6013229"/>
                  <a:gd name="connsiteY91" fmla="*/ 428561 h 1285570"/>
                  <a:gd name="connsiteX92" fmla="*/ 1012894 w 6013229"/>
                  <a:gd name="connsiteY92" fmla="*/ 467561 h 1285570"/>
                  <a:gd name="connsiteX93" fmla="*/ 1058052 w 6013229"/>
                  <a:gd name="connsiteY93" fmla="*/ 454621 h 1285570"/>
                  <a:gd name="connsiteX94" fmla="*/ 1109572 w 6013229"/>
                  <a:gd name="connsiteY94" fmla="*/ 449827 h 1285570"/>
                  <a:gd name="connsiteX95" fmla="*/ 1209078 w 6013229"/>
                  <a:gd name="connsiteY95" fmla="*/ 468371 h 1285570"/>
                  <a:gd name="connsiteX96" fmla="*/ 1239895 w 6013229"/>
                  <a:gd name="connsiteY96" fmla="*/ 483811 h 1285570"/>
                  <a:gd name="connsiteX97" fmla="*/ 1253509 w 6013229"/>
                  <a:gd name="connsiteY97" fmla="*/ 416378 h 1285570"/>
                  <a:gd name="connsiteX98" fmla="*/ 1588714 w 6013229"/>
                  <a:gd name="connsiteY98" fmla="*/ 194189 h 1285570"/>
                  <a:gd name="connsiteX99" fmla="*/ 1923919 w 6013229"/>
                  <a:gd name="connsiteY99" fmla="*/ 416378 h 1285570"/>
                  <a:gd name="connsiteX100" fmla="*/ 1931108 w 6013229"/>
                  <a:gd name="connsiteY100" fmla="*/ 451983 h 1285570"/>
                  <a:gd name="connsiteX101" fmla="*/ 1952507 w 6013229"/>
                  <a:gd name="connsiteY101" fmla="*/ 449826 h 1285570"/>
                  <a:gd name="connsiteX102" fmla="*/ 2003036 w 6013229"/>
                  <a:gd name="connsiteY102" fmla="*/ 454920 h 1285570"/>
                  <a:gd name="connsiteX103" fmla="*/ 2028356 w 6013229"/>
                  <a:gd name="connsiteY103" fmla="*/ 462780 h 1285570"/>
                  <a:gd name="connsiteX104" fmla="*/ 2027051 w 6013229"/>
                  <a:gd name="connsiteY104" fmla="*/ 449826 h 1285570"/>
                  <a:gd name="connsiteX105" fmla="*/ 2476876 w 6013229"/>
                  <a:gd name="connsiteY105" fmla="*/ 0 h 1285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6013229" h="1285570">
                    <a:moveTo>
                      <a:pt x="2476876" y="0"/>
                    </a:moveTo>
                    <a:cubicBezTo>
                      <a:pt x="2694254" y="0"/>
                      <a:pt x="2875619" y="154192"/>
                      <a:pt x="2917563" y="359171"/>
                    </a:cubicBezTo>
                    <a:lnTo>
                      <a:pt x="2918288" y="366357"/>
                    </a:lnTo>
                    <a:lnTo>
                      <a:pt x="2943712" y="363794"/>
                    </a:lnTo>
                    <a:cubicBezTo>
                      <a:pt x="3069964" y="363794"/>
                      <a:pt x="3178288" y="440555"/>
                      <a:pt x="3224559" y="549953"/>
                    </a:cubicBezTo>
                    <a:lnTo>
                      <a:pt x="3234264" y="598024"/>
                    </a:lnTo>
                    <a:lnTo>
                      <a:pt x="3265167" y="581250"/>
                    </a:lnTo>
                    <a:cubicBezTo>
                      <a:pt x="3293104" y="569434"/>
                      <a:pt x="3323820" y="562899"/>
                      <a:pt x="3356062" y="562899"/>
                    </a:cubicBezTo>
                    <a:cubicBezTo>
                      <a:pt x="3404425" y="562899"/>
                      <a:pt x="3449353" y="577601"/>
                      <a:pt x="3486623" y="602780"/>
                    </a:cubicBezTo>
                    <a:lnTo>
                      <a:pt x="3516953" y="627805"/>
                    </a:lnTo>
                    <a:lnTo>
                      <a:pt x="3552812" y="608341"/>
                    </a:lnTo>
                    <a:cubicBezTo>
                      <a:pt x="3584573" y="594908"/>
                      <a:pt x="3619492" y="587479"/>
                      <a:pt x="3656146" y="587479"/>
                    </a:cubicBezTo>
                    <a:cubicBezTo>
                      <a:pt x="3711127" y="587479"/>
                      <a:pt x="3762204" y="604193"/>
                      <a:pt x="3804573" y="632817"/>
                    </a:cubicBezTo>
                    <a:lnTo>
                      <a:pt x="3825159" y="649802"/>
                    </a:lnTo>
                    <a:lnTo>
                      <a:pt x="3846844" y="623520"/>
                    </a:lnTo>
                    <a:cubicBezTo>
                      <a:pt x="3905560" y="564804"/>
                      <a:pt x="3986676" y="528487"/>
                      <a:pt x="4076275" y="528487"/>
                    </a:cubicBezTo>
                    <a:cubicBezTo>
                      <a:pt x="4210673" y="528487"/>
                      <a:pt x="4325985" y="610200"/>
                      <a:pt x="4375241" y="726655"/>
                    </a:cubicBezTo>
                    <a:lnTo>
                      <a:pt x="4375705" y="728955"/>
                    </a:lnTo>
                    <a:lnTo>
                      <a:pt x="4400958" y="708119"/>
                    </a:lnTo>
                    <a:cubicBezTo>
                      <a:pt x="4440189" y="681615"/>
                      <a:pt x="4487483" y="666139"/>
                      <a:pt x="4538391" y="666139"/>
                    </a:cubicBezTo>
                    <a:cubicBezTo>
                      <a:pt x="4606268" y="666139"/>
                      <a:pt x="4667720" y="693652"/>
                      <a:pt x="4712202" y="738134"/>
                    </a:cubicBezTo>
                    <a:lnTo>
                      <a:pt x="4723961" y="755575"/>
                    </a:lnTo>
                    <a:lnTo>
                      <a:pt x="4764516" y="695423"/>
                    </a:lnTo>
                    <a:cubicBezTo>
                      <a:pt x="4816783" y="643156"/>
                      <a:pt x="4888989" y="610828"/>
                      <a:pt x="4968746" y="610828"/>
                    </a:cubicBezTo>
                    <a:cubicBezTo>
                      <a:pt x="5028563" y="610828"/>
                      <a:pt x="5084133" y="629013"/>
                      <a:pt x="5130230" y="660155"/>
                    </a:cubicBezTo>
                    <a:lnTo>
                      <a:pt x="5147225" y="674177"/>
                    </a:lnTo>
                    <a:lnTo>
                      <a:pt x="5168908" y="647896"/>
                    </a:lnTo>
                    <a:cubicBezTo>
                      <a:pt x="5236506" y="580298"/>
                      <a:pt x="5329891" y="538488"/>
                      <a:pt x="5433042" y="538488"/>
                    </a:cubicBezTo>
                    <a:cubicBezTo>
                      <a:pt x="5458829" y="538488"/>
                      <a:pt x="5484007" y="541101"/>
                      <a:pt x="5508323" y="546077"/>
                    </a:cubicBezTo>
                    <a:lnTo>
                      <a:pt x="5528699" y="552402"/>
                    </a:lnTo>
                    <a:lnTo>
                      <a:pt x="5540934" y="491801"/>
                    </a:lnTo>
                    <a:cubicBezTo>
                      <a:pt x="5578249" y="403578"/>
                      <a:pt x="5665607" y="341674"/>
                      <a:pt x="5767423" y="341674"/>
                    </a:cubicBezTo>
                    <a:cubicBezTo>
                      <a:pt x="5903178" y="341674"/>
                      <a:pt x="6013229" y="451725"/>
                      <a:pt x="6013229" y="587480"/>
                    </a:cubicBezTo>
                    <a:cubicBezTo>
                      <a:pt x="6013229" y="706266"/>
                      <a:pt x="5928971" y="805372"/>
                      <a:pt x="5816962" y="828292"/>
                    </a:cubicBezTo>
                    <a:lnTo>
                      <a:pt x="5790222" y="830988"/>
                    </a:lnTo>
                    <a:lnTo>
                      <a:pt x="5806583" y="912029"/>
                    </a:lnTo>
                    <a:cubicBezTo>
                      <a:pt x="5806583" y="1118330"/>
                      <a:pt x="5639343" y="1285570"/>
                      <a:pt x="5433042" y="1285570"/>
                    </a:cubicBezTo>
                    <a:cubicBezTo>
                      <a:pt x="5329891" y="1285570"/>
                      <a:pt x="5236506" y="1243760"/>
                      <a:pt x="5168908" y="1176163"/>
                    </a:cubicBezTo>
                    <a:lnTo>
                      <a:pt x="5135073" y="1135154"/>
                    </a:lnTo>
                    <a:lnTo>
                      <a:pt x="5130230" y="1139150"/>
                    </a:lnTo>
                    <a:cubicBezTo>
                      <a:pt x="5084133" y="1170292"/>
                      <a:pt x="5028563" y="1188476"/>
                      <a:pt x="4968746" y="1188476"/>
                    </a:cubicBezTo>
                    <a:cubicBezTo>
                      <a:pt x="4888989" y="1188476"/>
                      <a:pt x="4816783" y="1156148"/>
                      <a:pt x="4764516" y="1103882"/>
                    </a:cubicBezTo>
                    <a:lnTo>
                      <a:pt x="4732249" y="1056023"/>
                    </a:lnTo>
                    <a:lnTo>
                      <a:pt x="4712202" y="1085756"/>
                    </a:lnTo>
                    <a:cubicBezTo>
                      <a:pt x="4667720" y="1130239"/>
                      <a:pt x="4606268" y="1157751"/>
                      <a:pt x="4538391" y="1157751"/>
                    </a:cubicBezTo>
                    <a:cubicBezTo>
                      <a:pt x="4470513" y="1157751"/>
                      <a:pt x="4409062" y="1130239"/>
                      <a:pt x="4364580" y="1085756"/>
                    </a:cubicBezTo>
                    <a:lnTo>
                      <a:pt x="4336853" y="1044632"/>
                    </a:lnTo>
                    <a:lnTo>
                      <a:pt x="4305706" y="1082382"/>
                    </a:lnTo>
                    <a:cubicBezTo>
                      <a:pt x="4246989" y="1141098"/>
                      <a:pt x="4165873" y="1177415"/>
                      <a:pt x="4076275" y="1177415"/>
                    </a:cubicBezTo>
                    <a:cubicBezTo>
                      <a:pt x="3986676" y="1177415"/>
                      <a:pt x="3905560" y="1141098"/>
                      <a:pt x="3846844" y="1082382"/>
                    </a:cubicBezTo>
                    <a:lnTo>
                      <a:pt x="3825158" y="1056099"/>
                    </a:lnTo>
                    <a:lnTo>
                      <a:pt x="3804573" y="1073083"/>
                    </a:lnTo>
                    <a:cubicBezTo>
                      <a:pt x="3762204" y="1101707"/>
                      <a:pt x="3711127" y="1118421"/>
                      <a:pt x="3656146" y="1118421"/>
                    </a:cubicBezTo>
                    <a:cubicBezTo>
                      <a:pt x="3582838" y="1118421"/>
                      <a:pt x="3516470" y="1088708"/>
                      <a:pt x="3468429" y="1040667"/>
                    </a:cubicBezTo>
                    <a:lnTo>
                      <a:pt x="3448320" y="1010840"/>
                    </a:lnTo>
                    <a:lnTo>
                      <a:pt x="3446957" y="1011580"/>
                    </a:lnTo>
                    <a:cubicBezTo>
                      <a:pt x="3419019" y="1023397"/>
                      <a:pt x="3388304" y="1029931"/>
                      <a:pt x="3356062" y="1029931"/>
                    </a:cubicBezTo>
                    <a:cubicBezTo>
                      <a:pt x="3291578" y="1029931"/>
                      <a:pt x="3233199" y="1003794"/>
                      <a:pt x="3190941" y="961536"/>
                    </a:cubicBezTo>
                    <a:lnTo>
                      <a:pt x="3146071" y="894984"/>
                    </a:lnTo>
                    <a:lnTo>
                      <a:pt x="3114128" y="921339"/>
                    </a:lnTo>
                    <a:cubicBezTo>
                      <a:pt x="3065482" y="954204"/>
                      <a:pt x="3006838" y="973394"/>
                      <a:pt x="2943712" y="973394"/>
                    </a:cubicBezTo>
                    <a:cubicBezTo>
                      <a:pt x="2859544" y="973394"/>
                      <a:pt x="2783344" y="939278"/>
                      <a:pt x="2728186" y="884120"/>
                    </a:cubicBezTo>
                    <a:lnTo>
                      <a:pt x="2693317" y="841859"/>
                    </a:lnTo>
                    <a:lnTo>
                      <a:pt x="2651969" y="864303"/>
                    </a:lnTo>
                    <a:cubicBezTo>
                      <a:pt x="2598152" y="887065"/>
                      <a:pt x="2538984" y="899652"/>
                      <a:pt x="2476876" y="899652"/>
                    </a:cubicBezTo>
                    <a:cubicBezTo>
                      <a:pt x="2383714" y="899652"/>
                      <a:pt x="2297167" y="871331"/>
                      <a:pt x="2225375" y="822829"/>
                    </a:cubicBezTo>
                    <a:lnTo>
                      <a:pt x="2185230" y="789706"/>
                    </a:lnTo>
                    <a:lnTo>
                      <a:pt x="2183527" y="798142"/>
                    </a:lnTo>
                    <a:cubicBezTo>
                      <a:pt x="2145465" y="888130"/>
                      <a:pt x="2056359" y="951272"/>
                      <a:pt x="1952507" y="951272"/>
                    </a:cubicBezTo>
                    <a:cubicBezTo>
                      <a:pt x="1883272" y="951272"/>
                      <a:pt x="1820591" y="923209"/>
                      <a:pt x="1775219" y="877837"/>
                    </a:cubicBezTo>
                    <a:lnTo>
                      <a:pt x="1770767" y="871234"/>
                    </a:lnTo>
                    <a:lnTo>
                      <a:pt x="1730319" y="893189"/>
                    </a:lnTo>
                    <a:cubicBezTo>
                      <a:pt x="1686795" y="911598"/>
                      <a:pt x="1638944" y="921777"/>
                      <a:pt x="1588714" y="921777"/>
                    </a:cubicBezTo>
                    <a:cubicBezTo>
                      <a:pt x="1488255" y="921777"/>
                      <a:pt x="1397306" y="881058"/>
                      <a:pt x="1331473" y="815224"/>
                    </a:cubicBezTo>
                    <a:lnTo>
                      <a:pt x="1324156" y="806357"/>
                    </a:lnTo>
                    <a:lnTo>
                      <a:pt x="1290336" y="852660"/>
                    </a:lnTo>
                    <a:cubicBezTo>
                      <a:pt x="1244075" y="895363"/>
                      <a:pt x="1180165" y="921775"/>
                      <a:pt x="1109572" y="921775"/>
                    </a:cubicBezTo>
                    <a:cubicBezTo>
                      <a:pt x="1091924" y="921775"/>
                      <a:pt x="1074693" y="920124"/>
                      <a:pt x="1058052" y="916981"/>
                    </a:cubicBezTo>
                    <a:lnTo>
                      <a:pt x="1012895" y="904042"/>
                    </a:lnTo>
                    <a:lnTo>
                      <a:pt x="980716" y="943044"/>
                    </a:lnTo>
                    <a:cubicBezTo>
                      <a:pt x="914882" y="1008877"/>
                      <a:pt x="823934" y="1049596"/>
                      <a:pt x="723475" y="1049596"/>
                    </a:cubicBezTo>
                    <a:cubicBezTo>
                      <a:pt x="623016" y="1049596"/>
                      <a:pt x="532068" y="1008877"/>
                      <a:pt x="466234" y="943044"/>
                    </a:cubicBezTo>
                    <a:lnTo>
                      <a:pt x="426662" y="895082"/>
                    </a:lnTo>
                    <a:lnTo>
                      <a:pt x="396124" y="911658"/>
                    </a:lnTo>
                    <a:cubicBezTo>
                      <a:pt x="362011" y="926087"/>
                      <a:pt x="324505" y="934065"/>
                      <a:pt x="285136" y="934065"/>
                    </a:cubicBezTo>
                    <a:cubicBezTo>
                      <a:pt x="127660" y="934065"/>
                      <a:pt x="0" y="806405"/>
                      <a:pt x="0" y="648929"/>
                    </a:cubicBezTo>
                    <a:cubicBezTo>
                      <a:pt x="0" y="491453"/>
                      <a:pt x="127660" y="363793"/>
                      <a:pt x="285136" y="363793"/>
                    </a:cubicBezTo>
                    <a:cubicBezTo>
                      <a:pt x="344190" y="363793"/>
                      <a:pt x="399051" y="381745"/>
                      <a:pt x="444559" y="412490"/>
                    </a:cubicBezTo>
                    <a:lnTo>
                      <a:pt x="465344" y="429640"/>
                    </a:lnTo>
                    <a:lnTo>
                      <a:pt x="466234" y="428561"/>
                    </a:lnTo>
                    <a:cubicBezTo>
                      <a:pt x="532068" y="362727"/>
                      <a:pt x="623016" y="322008"/>
                      <a:pt x="723475" y="322008"/>
                    </a:cubicBezTo>
                    <a:cubicBezTo>
                      <a:pt x="823934" y="322008"/>
                      <a:pt x="914882" y="362727"/>
                      <a:pt x="980716" y="428561"/>
                    </a:cubicBezTo>
                    <a:lnTo>
                      <a:pt x="1012894" y="467561"/>
                    </a:lnTo>
                    <a:lnTo>
                      <a:pt x="1058052" y="454621"/>
                    </a:lnTo>
                    <a:cubicBezTo>
                      <a:pt x="1074693" y="451478"/>
                      <a:pt x="1091924" y="449827"/>
                      <a:pt x="1109572" y="449827"/>
                    </a:cubicBezTo>
                    <a:cubicBezTo>
                      <a:pt x="1144868" y="449827"/>
                      <a:pt x="1178494" y="456430"/>
                      <a:pt x="1209078" y="468371"/>
                    </a:cubicBezTo>
                    <a:lnTo>
                      <a:pt x="1239895" y="483811"/>
                    </a:lnTo>
                    <a:lnTo>
                      <a:pt x="1253509" y="416378"/>
                    </a:lnTo>
                    <a:cubicBezTo>
                      <a:pt x="1308736" y="285807"/>
                      <a:pt x="1438026" y="194189"/>
                      <a:pt x="1588714" y="194189"/>
                    </a:cubicBezTo>
                    <a:cubicBezTo>
                      <a:pt x="1739402" y="194189"/>
                      <a:pt x="1868692" y="285807"/>
                      <a:pt x="1923919" y="416378"/>
                    </a:cubicBezTo>
                    <a:lnTo>
                      <a:pt x="1931108" y="451983"/>
                    </a:lnTo>
                    <a:lnTo>
                      <a:pt x="1952507" y="449826"/>
                    </a:lnTo>
                    <a:cubicBezTo>
                      <a:pt x="1969815" y="449826"/>
                      <a:pt x="1986715" y="451580"/>
                      <a:pt x="2003036" y="454920"/>
                    </a:cubicBezTo>
                    <a:lnTo>
                      <a:pt x="2028356" y="462780"/>
                    </a:lnTo>
                    <a:lnTo>
                      <a:pt x="2027051" y="449826"/>
                    </a:lnTo>
                    <a:cubicBezTo>
                      <a:pt x="2027051" y="201394"/>
                      <a:pt x="2228445" y="0"/>
                      <a:pt x="247687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1" name="Freeform: Shape 300">
                <a:extLst>
                  <a:ext uri="{FF2B5EF4-FFF2-40B4-BE49-F238E27FC236}">
                    <a16:creationId xmlns:a16="http://schemas.microsoft.com/office/drawing/2014/main" id="{1A18CB8A-FD80-4562-A82E-6F82FAF69063}"/>
                  </a:ext>
                </a:extLst>
              </p:cNvPr>
              <p:cNvSpPr/>
              <p:nvPr/>
            </p:nvSpPr>
            <p:spPr>
              <a:xfrm flipH="1">
                <a:off x="5769815" y="5589057"/>
                <a:ext cx="6013229" cy="1285570"/>
              </a:xfrm>
              <a:custGeom>
                <a:avLst/>
                <a:gdLst>
                  <a:gd name="connsiteX0" fmla="*/ 2476876 w 6013229"/>
                  <a:gd name="connsiteY0" fmla="*/ 0 h 1285570"/>
                  <a:gd name="connsiteX1" fmla="*/ 2917563 w 6013229"/>
                  <a:gd name="connsiteY1" fmla="*/ 359171 h 1285570"/>
                  <a:gd name="connsiteX2" fmla="*/ 2918288 w 6013229"/>
                  <a:gd name="connsiteY2" fmla="*/ 366357 h 1285570"/>
                  <a:gd name="connsiteX3" fmla="*/ 2943712 w 6013229"/>
                  <a:gd name="connsiteY3" fmla="*/ 363794 h 1285570"/>
                  <a:gd name="connsiteX4" fmla="*/ 3224559 w 6013229"/>
                  <a:gd name="connsiteY4" fmla="*/ 549953 h 1285570"/>
                  <a:gd name="connsiteX5" fmla="*/ 3234264 w 6013229"/>
                  <a:gd name="connsiteY5" fmla="*/ 598024 h 1285570"/>
                  <a:gd name="connsiteX6" fmla="*/ 3265167 w 6013229"/>
                  <a:gd name="connsiteY6" fmla="*/ 581250 h 1285570"/>
                  <a:gd name="connsiteX7" fmla="*/ 3356062 w 6013229"/>
                  <a:gd name="connsiteY7" fmla="*/ 562899 h 1285570"/>
                  <a:gd name="connsiteX8" fmla="*/ 3486623 w 6013229"/>
                  <a:gd name="connsiteY8" fmla="*/ 602780 h 1285570"/>
                  <a:gd name="connsiteX9" fmla="*/ 3516953 w 6013229"/>
                  <a:gd name="connsiteY9" fmla="*/ 627805 h 1285570"/>
                  <a:gd name="connsiteX10" fmla="*/ 3552812 w 6013229"/>
                  <a:gd name="connsiteY10" fmla="*/ 608341 h 1285570"/>
                  <a:gd name="connsiteX11" fmla="*/ 3656146 w 6013229"/>
                  <a:gd name="connsiteY11" fmla="*/ 587479 h 1285570"/>
                  <a:gd name="connsiteX12" fmla="*/ 3804573 w 6013229"/>
                  <a:gd name="connsiteY12" fmla="*/ 632817 h 1285570"/>
                  <a:gd name="connsiteX13" fmla="*/ 3825159 w 6013229"/>
                  <a:gd name="connsiteY13" fmla="*/ 649802 h 1285570"/>
                  <a:gd name="connsiteX14" fmla="*/ 3846844 w 6013229"/>
                  <a:gd name="connsiteY14" fmla="*/ 623520 h 1285570"/>
                  <a:gd name="connsiteX15" fmla="*/ 4076275 w 6013229"/>
                  <a:gd name="connsiteY15" fmla="*/ 528487 h 1285570"/>
                  <a:gd name="connsiteX16" fmla="*/ 4375241 w 6013229"/>
                  <a:gd name="connsiteY16" fmla="*/ 726655 h 1285570"/>
                  <a:gd name="connsiteX17" fmla="*/ 4375705 w 6013229"/>
                  <a:gd name="connsiteY17" fmla="*/ 728955 h 1285570"/>
                  <a:gd name="connsiteX18" fmla="*/ 4400958 w 6013229"/>
                  <a:gd name="connsiteY18" fmla="*/ 708119 h 1285570"/>
                  <a:gd name="connsiteX19" fmla="*/ 4538391 w 6013229"/>
                  <a:gd name="connsiteY19" fmla="*/ 666139 h 1285570"/>
                  <a:gd name="connsiteX20" fmla="*/ 4712202 w 6013229"/>
                  <a:gd name="connsiteY20" fmla="*/ 738134 h 1285570"/>
                  <a:gd name="connsiteX21" fmla="*/ 4723961 w 6013229"/>
                  <a:gd name="connsiteY21" fmla="*/ 755575 h 1285570"/>
                  <a:gd name="connsiteX22" fmla="*/ 4764516 w 6013229"/>
                  <a:gd name="connsiteY22" fmla="*/ 695423 h 1285570"/>
                  <a:gd name="connsiteX23" fmla="*/ 4968746 w 6013229"/>
                  <a:gd name="connsiteY23" fmla="*/ 610828 h 1285570"/>
                  <a:gd name="connsiteX24" fmla="*/ 5130230 w 6013229"/>
                  <a:gd name="connsiteY24" fmla="*/ 660155 h 1285570"/>
                  <a:gd name="connsiteX25" fmla="*/ 5147225 w 6013229"/>
                  <a:gd name="connsiteY25" fmla="*/ 674177 h 1285570"/>
                  <a:gd name="connsiteX26" fmla="*/ 5168908 w 6013229"/>
                  <a:gd name="connsiteY26" fmla="*/ 647896 h 1285570"/>
                  <a:gd name="connsiteX27" fmla="*/ 5433042 w 6013229"/>
                  <a:gd name="connsiteY27" fmla="*/ 538488 h 1285570"/>
                  <a:gd name="connsiteX28" fmla="*/ 5508323 w 6013229"/>
                  <a:gd name="connsiteY28" fmla="*/ 546077 h 1285570"/>
                  <a:gd name="connsiteX29" fmla="*/ 5528699 w 6013229"/>
                  <a:gd name="connsiteY29" fmla="*/ 552402 h 1285570"/>
                  <a:gd name="connsiteX30" fmla="*/ 5540934 w 6013229"/>
                  <a:gd name="connsiteY30" fmla="*/ 491801 h 1285570"/>
                  <a:gd name="connsiteX31" fmla="*/ 5767423 w 6013229"/>
                  <a:gd name="connsiteY31" fmla="*/ 341674 h 1285570"/>
                  <a:gd name="connsiteX32" fmla="*/ 6013229 w 6013229"/>
                  <a:gd name="connsiteY32" fmla="*/ 587480 h 1285570"/>
                  <a:gd name="connsiteX33" fmla="*/ 5816962 w 6013229"/>
                  <a:gd name="connsiteY33" fmla="*/ 828292 h 1285570"/>
                  <a:gd name="connsiteX34" fmla="*/ 5790222 w 6013229"/>
                  <a:gd name="connsiteY34" fmla="*/ 830988 h 1285570"/>
                  <a:gd name="connsiteX35" fmla="*/ 5806583 w 6013229"/>
                  <a:gd name="connsiteY35" fmla="*/ 912029 h 1285570"/>
                  <a:gd name="connsiteX36" fmla="*/ 5433042 w 6013229"/>
                  <a:gd name="connsiteY36" fmla="*/ 1285570 h 1285570"/>
                  <a:gd name="connsiteX37" fmla="*/ 5168908 w 6013229"/>
                  <a:gd name="connsiteY37" fmla="*/ 1176163 h 1285570"/>
                  <a:gd name="connsiteX38" fmla="*/ 5135073 w 6013229"/>
                  <a:gd name="connsiteY38" fmla="*/ 1135154 h 1285570"/>
                  <a:gd name="connsiteX39" fmla="*/ 5130230 w 6013229"/>
                  <a:gd name="connsiteY39" fmla="*/ 1139150 h 1285570"/>
                  <a:gd name="connsiteX40" fmla="*/ 4968746 w 6013229"/>
                  <a:gd name="connsiteY40" fmla="*/ 1188476 h 1285570"/>
                  <a:gd name="connsiteX41" fmla="*/ 4764516 w 6013229"/>
                  <a:gd name="connsiteY41" fmla="*/ 1103882 h 1285570"/>
                  <a:gd name="connsiteX42" fmla="*/ 4732249 w 6013229"/>
                  <a:gd name="connsiteY42" fmla="*/ 1056023 h 1285570"/>
                  <a:gd name="connsiteX43" fmla="*/ 4712202 w 6013229"/>
                  <a:gd name="connsiteY43" fmla="*/ 1085756 h 1285570"/>
                  <a:gd name="connsiteX44" fmla="*/ 4538391 w 6013229"/>
                  <a:gd name="connsiteY44" fmla="*/ 1157751 h 1285570"/>
                  <a:gd name="connsiteX45" fmla="*/ 4364580 w 6013229"/>
                  <a:gd name="connsiteY45" fmla="*/ 1085756 h 1285570"/>
                  <a:gd name="connsiteX46" fmla="*/ 4336853 w 6013229"/>
                  <a:gd name="connsiteY46" fmla="*/ 1044632 h 1285570"/>
                  <a:gd name="connsiteX47" fmla="*/ 4305706 w 6013229"/>
                  <a:gd name="connsiteY47" fmla="*/ 1082382 h 1285570"/>
                  <a:gd name="connsiteX48" fmla="*/ 4076275 w 6013229"/>
                  <a:gd name="connsiteY48" fmla="*/ 1177415 h 1285570"/>
                  <a:gd name="connsiteX49" fmla="*/ 3846844 w 6013229"/>
                  <a:gd name="connsiteY49" fmla="*/ 1082382 h 1285570"/>
                  <a:gd name="connsiteX50" fmla="*/ 3825158 w 6013229"/>
                  <a:gd name="connsiteY50" fmla="*/ 1056099 h 1285570"/>
                  <a:gd name="connsiteX51" fmla="*/ 3804573 w 6013229"/>
                  <a:gd name="connsiteY51" fmla="*/ 1073083 h 1285570"/>
                  <a:gd name="connsiteX52" fmla="*/ 3656146 w 6013229"/>
                  <a:gd name="connsiteY52" fmla="*/ 1118421 h 1285570"/>
                  <a:gd name="connsiteX53" fmla="*/ 3468429 w 6013229"/>
                  <a:gd name="connsiteY53" fmla="*/ 1040667 h 1285570"/>
                  <a:gd name="connsiteX54" fmla="*/ 3448320 w 6013229"/>
                  <a:gd name="connsiteY54" fmla="*/ 1010840 h 1285570"/>
                  <a:gd name="connsiteX55" fmla="*/ 3446957 w 6013229"/>
                  <a:gd name="connsiteY55" fmla="*/ 1011580 h 1285570"/>
                  <a:gd name="connsiteX56" fmla="*/ 3356062 w 6013229"/>
                  <a:gd name="connsiteY56" fmla="*/ 1029931 h 1285570"/>
                  <a:gd name="connsiteX57" fmla="*/ 3190941 w 6013229"/>
                  <a:gd name="connsiteY57" fmla="*/ 961536 h 1285570"/>
                  <a:gd name="connsiteX58" fmla="*/ 3146071 w 6013229"/>
                  <a:gd name="connsiteY58" fmla="*/ 894984 h 1285570"/>
                  <a:gd name="connsiteX59" fmla="*/ 3114128 w 6013229"/>
                  <a:gd name="connsiteY59" fmla="*/ 921339 h 1285570"/>
                  <a:gd name="connsiteX60" fmla="*/ 2943712 w 6013229"/>
                  <a:gd name="connsiteY60" fmla="*/ 973394 h 1285570"/>
                  <a:gd name="connsiteX61" fmla="*/ 2728186 w 6013229"/>
                  <a:gd name="connsiteY61" fmla="*/ 884120 h 1285570"/>
                  <a:gd name="connsiteX62" fmla="*/ 2693317 w 6013229"/>
                  <a:gd name="connsiteY62" fmla="*/ 841859 h 1285570"/>
                  <a:gd name="connsiteX63" fmla="*/ 2651969 w 6013229"/>
                  <a:gd name="connsiteY63" fmla="*/ 864303 h 1285570"/>
                  <a:gd name="connsiteX64" fmla="*/ 2476876 w 6013229"/>
                  <a:gd name="connsiteY64" fmla="*/ 899652 h 1285570"/>
                  <a:gd name="connsiteX65" fmla="*/ 2225375 w 6013229"/>
                  <a:gd name="connsiteY65" fmla="*/ 822829 h 1285570"/>
                  <a:gd name="connsiteX66" fmla="*/ 2185230 w 6013229"/>
                  <a:gd name="connsiteY66" fmla="*/ 789706 h 1285570"/>
                  <a:gd name="connsiteX67" fmla="*/ 2183527 w 6013229"/>
                  <a:gd name="connsiteY67" fmla="*/ 798142 h 1285570"/>
                  <a:gd name="connsiteX68" fmla="*/ 1952507 w 6013229"/>
                  <a:gd name="connsiteY68" fmla="*/ 951272 h 1285570"/>
                  <a:gd name="connsiteX69" fmla="*/ 1775219 w 6013229"/>
                  <a:gd name="connsiteY69" fmla="*/ 877837 h 1285570"/>
                  <a:gd name="connsiteX70" fmla="*/ 1770767 w 6013229"/>
                  <a:gd name="connsiteY70" fmla="*/ 871234 h 1285570"/>
                  <a:gd name="connsiteX71" fmla="*/ 1730319 w 6013229"/>
                  <a:gd name="connsiteY71" fmla="*/ 893189 h 1285570"/>
                  <a:gd name="connsiteX72" fmla="*/ 1588714 w 6013229"/>
                  <a:gd name="connsiteY72" fmla="*/ 921777 h 1285570"/>
                  <a:gd name="connsiteX73" fmla="*/ 1331473 w 6013229"/>
                  <a:gd name="connsiteY73" fmla="*/ 815224 h 1285570"/>
                  <a:gd name="connsiteX74" fmla="*/ 1324156 w 6013229"/>
                  <a:gd name="connsiteY74" fmla="*/ 806357 h 1285570"/>
                  <a:gd name="connsiteX75" fmla="*/ 1290336 w 6013229"/>
                  <a:gd name="connsiteY75" fmla="*/ 852660 h 1285570"/>
                  <a:gd name="connsiteX76" fmla="*/ 1109572 w 6013229"/>
                  <a:gd name="connsiteY76" fmla="*/ 921775 h 1285570"/>
                  <a:gd name="connsiteX77" fmla="*/ 1058052 w 6013229"/>
                  <a:gd name="connsiteY77" fmla="*/ 916981 h 1285570"/>
                  <a:gd name="connsiteX78" fmla="*/ 1012895 w 6013229"/>
                  <a:gd name="connsiteY78" fmla="*/ 904042 h 1285570"/>
                  <a:gd name="connsiteX79" fmla="*/ 980716 w 6013229"/>
                  <a:gd name="connsiteY79" fmla="*/ 943044 h 1285570"/>
                  <a:gd name="connsiteX80" fmla="*/ 723475 w 6013229"/>
                  <a:gd name="connsiteY80" fmla="*/ 1049596 h 1285570"/>
                  <a:gd name="connsiteX81" fmla="*/ 466234 w 6013229"/>
                  <a:gd name="connsiteY81" fmla="*/ 943044 h 1285570"/>
                  <a:gd name="connsiteX82" fmla="*/ 426662 w 6013229"/>
                  <a:gd name="connsiteY82" fmla="*/ 895082 h 1285570"/>
                  <a:gd name="connsiteX83" fmla="*/ 396124 w 6013229"/>
                  <a:gd name="connsiteY83" fmla="*/ 911658 h 1285570"/>
                  <a:gd name="connsiteX84" fmla="*/ 285136 w 6013229"/>
                  <a:gd name="connsiteY84" fmla="*/ 934065 h 1285570"/>
                  <a:gd name="connsiteX85" fmla="*/ 0 w 6013229"/>
                  <a:gd name="connsiteY85" fmla="*/ 648929 h 1285570"/>
                  <a:gd name="connsiteX86" fmla="*/ 285136 w 6013229"/>
                  <a:gd name="connsiteY86" fmla="*/ 363793 h 1285570"/>
                  <a:gd name="connsiteX87" fmla="*/ 444559 w 6013229"/>
                  <a:gd name="connsiteY87" fmla="*/ 412490 h 1285570"/>
                  <a:gd name="connsiteX88" fmla="*/ 465344 w 6013229"/>
                  <a:gd name="connsiteY88" fmla="*/ 429640 h 1285570"/>
                  <a:gd name="connsiteX89" fmla="*/ 466234 w 6013229"/>
                  <a:gd name="connsiteY89" fmla="*/ 428561 h 1285570"/>
                  <a:gd name="connsiteX90" fmla="*/ 723475 w 6013229"/>
                  <a:gd name="connsiteY90" fmla="*/ 322008 h 1285570"/>
                  <a:gd name="connsiteX91" fmla="*/ 980716 w 6013229"/>
                  <a:gd name="connsiteY91" fmla="*/ 428561 h 1285570"/>
                  <a:gd name="connsiteX92" fmla="*/ 1012894 w 6013229"/>
                  <a:gd name="connsiteY92" fmla="*/ 467561 h 1285570"/>
                  <a:gd name="connsiteX93" fmla="*/ 1058052 w 6013229"/>
                  <a:gd name="connsiteY93" fmla="*/ 454621 h 1285570"/>
                  <a:gd name="connsiteX94" fmla="*/ 1109572 w 6013229"/>
                  <a:gd name="connsiteY94" fmla="*/ 449827 h 1285570"/>
                  <a:gd name="connsiteX95" fmla="*/ 1209078 w 6013229"/>
                  <a:gd name="connsiteY95" fmla="*/ 468371 h 1285570"/>
                  <a:gd name="connsiteX96" fmla="*/ 1239895 w 6013229"/>
                  <a:gd name="connsiteY96" fmla="*/ 483811 h 1285570"/>
                  <a:gd name="connsiteX97" fmla="*/ 1253509 w 6013229"/>
                  <a:gd name="connsiteY97" fmla="*/ 416378 h 1285570"/>
                  <a:gd name="connsiteX98" fmla="*/ 1588714 w 6013229"/>
                  <a:gd name="connsiteY98" fmla="*/ 194189 h 1285570"/>
                  <a:gd name="connsiteX99" fmla="*/ 1923919 w 6013229"/>
                  <a:gd name="connsiteY99" fmla="*/ 416378 h 1285570"/>
                  <a:gd name="connsiteX100" fmla="*/ 1931108 w 6013229"/>
                  <a:gd name="connsiteY100" fmla="*/ 451983 h 1285570"/>
                  <a:gd name="connsiteX101" fmla="*/ 1952507 w 6013229"/>
                  <a:gd name="connsiteY101" fmla="*/ 449826 h 1285570"/>
                  <a:gd name="connsiteX102" fmla="*/ 2003036 w 6013229"/>
                  <a:gd name="connsiteY102" fmla="*/ 454920 h 1285570"/>
                  <a:gd name="connsiteX103" fmla="*/ 2028356 w 6013229"/>
                  <a:gd name="connsiteY103" fmla="*/ 462780 h 1285570"/>
                  <a:gd name="connsiteX104" fmla="*/ 2027051 w 6013229"/>
                  <a:gd name="connsiteY104" fmla="*/ 449826 h 1285570"/>
                  <a:gd name="connsiteX105" fmla="*/ 2476876 w 6013229"/>
                  <a:gd name="connsiteY105" fmla="*/ 0 h 1285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6013229" h="1285570">
                    <a:moveTo>
                      <a:pt x="2476876" y="0"/>
                    </a:moveTo>
                    <a:cubicBezTo>
                      <a:pt x="2694254" y="0"/>
                      <a:pt x="2875619" y="154192"/>
                      <a:pt x="2917563" y="359171"/>
                    </a:cubicBezTo>
                    <a:lnTo>
                      <a:pt x="2918288" y="366357"/>
                    </a:lnTo>
                    <a:lnTo>
                      <a:pt x="2943712" y="363794"/>
                    </a:lnTo>
                    <a:cubicBezTo>
                      <a:pt x="3069964" y="363794"/>
                      <a:pt x="3178288" y="440555"/>
                      <a:pt x="3224559" y="549953"/>
                    </a:cubicBezTo>
                    <a:lnTo>
                      <a:pt x="3234264" y="598024"/>
                    </a:lnTo>
                    <a:lnTo>
                      <a:pt x="3265167" y="581250"/>
                    </a:lnTo>
                    <a:cubicBezTo>
                      <a:pt x="3293104" y="569434"/>
                      <a:pt x="3323820" y="562899"/>
                      <a:pt x="3356062" y="562899"/>
                    </a:cubicBezTo>
                    <a:cubicBezTo>
                      <a:pt x="3404425" y="562899"/>
                      <a:pt x="3449353" y="577601"/>
                      <a:pt x="3486623" y="602780"/>
                    </a:cubicBezTo>
                    <a:lnTo>
                      <a:pt x="3516953" y="627805"/>
                    </a:lnTo>
                    <a:lnTo>
                      <a:pt x="3552812" y="608341"/>
                    </a:lnTo>
                    <a:cubicBezTo>
                      <a:pt x="3584573" y="594908"/>
                      <a:pt x="3619492" y="587479"/>
                      <a:pt x="3656146" y="587479"/>
                    </a:cubicBezTo>
                    <a:cubicBezTo>
                      <a:pt x="3711127" y="587479"/>
                      <a:pt x="3762204" y="604193"/>
                      <a:pt x="3804573" y="632817"/>
                    </a:cubicBezTo>
                    <a:lnTo>
                      <a:pt x="3825159" y="649802"/>
                    </a:lnTo>
                    <a:lnTo>
                      <a:pt x="3846844" y="623520"/>
                    </a:lnTo>
                    <a:cubicBezTo>
                      <a:pt x="3905560" y="564804"/>
                      <a:pt x="3986676" y="528487"/>
                      <a:pt x="4076275" y="528487"/>
                    </a:cubicBezTo>
                    <a:cubicBezTo>
                      <a:pt x="4210673" y="528487"/>
                      <a:pt x="4325985" y="610200"/>
                      <a:pt x="4375241" y="726655"/>
                    </a:cubicBezTo>
                    <a:lnTo>
                      <a:pt x="4375705" y="728955"/>
                    </a:lnTo>
                    <a:lnTo>
                      <a:pt x="4400958" y="708119"/>
                    </a:lnTo>
                    <a:cubicBezTo>
                      <a:pt x="4440189" y="681615"/>
                      <a:pt x="4487483" y="666139"/>
                      <a:pt x="4538391" y="666139"/>
                    </a:cubicBezTo>
                    <a:cubicBezTo>
                      <a:pt x="4606268" y="666139"/>
                      <a:pt x="4667720" y="693652"/>
                      <a:pt x="4712202" y="738134"/>
                    </a:cubicBezTo>
                    <a:lnTo>
                      <a:pt x="4723961" y="755575"/>
                    </a:lnTo>
                    <a:lnTo>
                      <a:pt x="4764516" y="695423"/>
                    </a:lnTo>
                    <a:cubicBezTo>
                      <a:pt x="4816783" y="643156"/>
                      <a:pt x="4888989" y="610828"/>
                      <a:pt x="4968746" y="610828"/>
                    </a:cubicBezTo>
                    <a:cubicBezTo>
                      <a:pt x="5028563" y="610828"/>
                      <a:pt x="5084133" y="629013"/>
                      <a:pt x="5130230" y="660155"/>
                    </a:cubicBezTo>
                    <a:lnTo>
                      <a:pt x="5147225" y="674177"/>
                    </a:lnTo>
                    <a:lnTo>
                      <a:pt x="5168908" y="647896"/>
                    </a:lnTo>
                    <a:cubicBezTo>
                      <a:pt x="5236506" y="580298"/>
                      <a:pt x="5329891" y="538488"/>
                      <a:pt x="5433042" y="538488"/>
                    </a:cubicBezTo>
                    <a:cubicBezTo>
                      <a:pt x="5458829" y="538488"/>
                      <a:pt x="5484007" y="541101"/>
                      <a:pt x="5508323" y="546077"/>
                    </a:cubicBezTo>
                    <a:lnTo>
                      <a:pt x="5528699" y="552402"/>
                    </a:lnTo>
                    <a:lnTo>
                      <a:pt x="5540934" y="491801"/>
                    </a:lnTo>
                    <a:cubicBezTo>
                      <a:pt x="5578249" y="403578"/>
                      <a:pt x="5665607" y="341674"/>
                      <a:pt x="5767423" y="341674"/>
                    </a:cubicBezTo>
                    <a:cubicBezTo>
                      <a:pt x="5903178" y="341674"/>
                      <a:pt x="6013229" y="451725"/>
                      <a:pt x="6013229" y="587480"/>
                    </a:cubicBezTo>
                    <a:cubicBezTo>
                      <a:pt x="6013229" y="706266"/>
                      <a:pt x="5928971" y="805372"/>
                      <a:pt x="5816962" y="828292"/>
                    </a:cubicBezTo>
                    <a:lnTo>
                      <a:pt x="5790222" y="830988"/>
                    </a:lnTo>
                    <a:lnTo>
                      <a:pt x="5806583" y="912029"/>
                    </a:lnTo>
                    <a:cubicBezTo>
                      <a:pt x="5806583" y="1118330"/>
                      <a:pt x="5639343" y="1285570"/>
                      <a:pt x="5433042" y="1285570"/>
                    </a:cubicBezTo>
                    <a:cubicBezTo>
                      <a:pt x="5329891" y="1285570"/>
                      <a:pt x="5236506" y="1243760"/>
                      <a:pt x="5168908" y="1176163"/>
                    </a:cubicBezTo>
                    <a:lnTo>
                      <a:pt x="5135073" y="1135154"/>
                    </a:lnTo>
                    <a:lnTo>
                      <a:pt x="5130230" y="1139150"/>
                    </a:lnTo>
                    <a:cubicBezTo>
                      <a:pt x="5084133" y="1170292"/>
                      <a:pt x="5028563" y="1188476"/>
                      <a:pt x="4968746" y="1188476"/>
                    </a:cubicBezTo>
                    <a:cubicBezTo>
                      <a:pt x="4888989" y="1188476"/>
                      <a:pt x="4816783" y="1156148"/>
                      <a:pt x="4764516" y="1103882"/>
                    </a:cubicBezTo>
                    <a:lnTo>
                      <a:pt x="4732249" y="1056023"/>
                    </a:lnTo>
                    <a:lnTo>
                      <a:pt x="4712202" y="1085756"/>
                    </a:lnTo>
                    <a:cubicBezTo>
                      <a:pt x="4667720" y="1130239"/>
                      <a:pt x="4606268" y="1157751"/>
                      <a:pt x="4538391" y="1157751"/>
                    </a:cubicBezTo>
                    <a:cubicBezTo>
                      <a:pt x="4470513" y="1157751"/>
                      <a:pt x="4409062" y="1130239"/>
                      <a:pt x="4364580" y="1085756"/>
                    </a:cubicBezTo>
                    <a:lnTo>
                      <a:pt x="4336853" y="1044632"/>
                    </a:lnTo>
                    <a:lnTo>
                      <a:pt x="4305706" y="1082382"/>
                    </a:lnTo>
                    <a:cubicBezTo>
                      <a:pt x="4246989" y="1141098"/>
                      <a:pt x="4165873" y="1177415"/>
                      <a:pt x="4076275" y="1177415"/>
                    </a:cubicBezTo>
                    <a:cubicBezTo>
                      <a:pt x="3986676" y="1177415"/>
                      <a:pt x="3905560" y="1141098"/>
                      <a:pt x="3846844" y="1082382"/>
                    </a:cubicBezTo>
                    <a:lnTo>
                      <a:pt x="3825158" y="1056099"/>
                    </a:lnTo>
                    <a:lnTo>
                      <a:pt x="3804573" y="1073083"/>
                    </a:lnTo>
                    <a:cubicBezTo>
                      <a:pt x="3762204" y="1101707"/>
                      <a:pt x="3711127" y="1118421"/>
                      <a:pt x="3656146" y="1118421"/>
                    </a:cubicBezTo>
                    <a:cubicBezTo>
                      <a:pt x="3582838" y="1118421"/>
                      <a:pt x="3516470" y="1088708"/>
                      <a:pt x="3468429" y="1040667"/>
                    </a:cubicBezTo>
                    <a:lnTo>
                      <a:pt x="3448320" y="1010840"/>
                    </a:lnTo>
                    <a:lnTo>
                      <a:pt x="3446957" y="1011580"/>
                    </a:lnTo>
                    <a:cubicBezTo>
                      <a:pt x="3419019" y="1023397"/>
                      <a:pt x="3388304" y="1029931"/>
                      <a:pt x="3356062" y="1029931"/>
                    </a:cubicBezTo>
                    <a:cubicBezTo>
                      <a:pt x="3291578" y="1029931"/>
                      <a:pt x="3233199" y="1003794"/>
                      <a:pt x="3190941" y="961536"/>
                    </a:cubicBezTo>
                    <a:lnTo>
                      <a:pt x="3146071" y="894984"/>
                    </a:lnTo>
                    <a:lnTo>
                      <a:pt x="3114128" y="921339"/>
                    </a:lnTo>
                    <a:cubicBezTo>
                      <a:pt x="3065482" y="954204"/>
                      <a:pt x="3006838" y="973394"/>
                      <a:pt x="2943712" y="973394"/>
                    </a:cubicBezTo>
                    <a:cubicBezTo>
                      <a:pt x="2859544" y="973394"/>
                      <a:pt x="2783344" y="939278"/>
                      <a:pt x="2728186" y="884120"/>
                    </a:cubicBezTo>
                    <a:lnTo>
                      <a:pt x="2693317" y="841859"/>
                    </a:lnTo>
                    <a:lnTo>
                      <a:pt x="2651969" y="864303"/>
                    </a:lnTo>
                    <a:cubicBezTo>
                      <a:pt x="2598152" y="887065"/>
                      <a:pt x="2538984" y="899652"/>
                      <a:pt x="2476876" y="899652"/>
                    </a:cubicBezTo>
                    <a:cubicBezTo>
                      <a:pt x="2383714" y="899652"/>
                      <a:pt x="2297167" y="871331"/>
                      <a:pt x="2225375" y="822829"/>
                    </a:cubicBezTo>
                    <a:lnTo>
                      <a:pt x="2185230" y="789706"/>
                    </a:lnTo>
                    <a:lnTo>
                      <a:pt x="2183527" y="798142"/>
                    </a:lnTo>
                    <a:cubicBezTo>
                      <a:pt x="2145465" y="888130"/>
                      <a:pt x="2056359" y="951272"/>
                      <a:pt x="1952507" y="951272"/>
                    </a:cubicBezTo>
                    <a:cubicBezTo>
                      <a:pt x="1883272" y="951272"/>
                      <a:pt x="1820591" y="923209"/>
                      <a:pt x="1775219" y="877837"/>
                    </a:cubicBezTo>
                    <a:lnTo>
                      <a:pt x="1770767" y="871234"/>
                    </a:lnTo>
                    <a:lnTo>
                      <a:pt x="1730319" y="893189"/>
                    </a:lnTo>
                    <a:cubicBezTo>
                      <a:pt x="1686795" y="911598"/>
                      <a:pt x="1638944" y="921777"/>
                      <a:pt x="1588714" y="921777"/>
                    </a:cubicBezTo>
                    <a:cubicBezTo>
                      <a:pt x="1488255" y="921777"/>
                      <a:pt x="1397306" y="881058"/>
                      <a:pt x="1331473" y="815224"/>
                    </a:cubicBezTo>
                    <a:lnTo>
                      <a:pt x="1324156" y="806357"/>
                    </a:lnTo>
                    <a:lnTo>
                      <a:pt x="1290336" y="852660"/>
                    </a:lnTo>
                    <a:cubicBezTo>
                      <a:pt x="1244075" y="895363"/>
                      <a:pt x="1180165" y="921775"/>
                      <a:pt x="1109572" y="921775"/>
                    </a:cubicBezTo>
                    <a:cubicBezTo>
                      <a:pt x="1091924" y="921775"/>
                      <a:pt x="1074693" y="920124"/>
                      <a:pt x="1058052" y="916981"/>
                    </a:cubicBezTo>
                    <a:lnTo>
                      <a:pt x="1012895" y="904042"/>
                    </a:lnTo>
                    <a:lnTo>
                      <a:pt x="980716" y="943044"/>
                    </a:lnTo>
                    <a:cubicBezTo>
                      <a:pt x="914882" y="1008877"/>
                      <a:pt x="823934" y="1049596"/>
                      <a:pt x="723475" y="1049596"/>
                    </a:cubicBezTo>
                    <a:cubicBezTo>
                      <a:pt x="623016" y="1049596"/>
                      <a:pt x="532068" y="1008877"/>
                      <a:pt x="466234" y="943044"/>
                    </a:cubicBezTo>
                    <a:lnTo>
                      <a:pt x="426662" y="895082"/>
                    </a:lnTo>
                    <a:lnTo>
                      <a:pt x="396124" y="911658"/>
                    </a:lnTo>
                    <a:cubicBezTo>
                      <a:pt x="362011" y="926087"/>
                      <a:pt x="324505" y="934065"/>
                      <a:pt x="285136" y="934065"/>
                    </a:cubicBezTo>
                    <a:cubicBezTo>
                      <a:pt x="127660" y="934065"/>
                      <a:pt x="0" y="806405"/>
                      <a:pt x="0" y="648929"/>
                    </a:cubicBezTo>
                    <a:cubicBezTo>
                      <a:pt x="0" y="491453"/>
                      <a:pt x="127660" y="363793"/>
                      <a:pt x="285136" y="363793"/>
                    </a:cubicBezTo>
                    <a:cubicBezTo>
                      <a:pt x="344190" y="363793"/>
                      <a:pt x="399051" y="381745"/>
                      <a:pt x="444559" y="412490"/>
                    </a:cubicBezTo>
                    <a:lnTo>
                      <a:pt x="465344" y="429640"/>
                    </a:lnTo>
                    <a:lnTo>
                      <a:pt x="466234" y="428561"/>
                    </a:lnTo>
                    <a:cubicBezTo>
                      <a:pt x="532068" y="362727"/>
                      <a:pt x="623016" y="322008"/>
                      <a:pt x="723475" y="322008"/>
                    </a:cubicBezTo>
                    <a:cubicBezTo>
                      <a:pt x="823934" y="322008"/>
                      <a:pt x="914882" y="362727"/>
                      <a:pt x="980716" y="428561"/>
                    </a:cubicBezTo>
                    <a:lnTo>
                      <a:pt x="1012894" y="467561"/>
                    </a:lnTo>
                    <a:lnTo>
                      <a:pt x="1058052" y="454621"/>
                    </a:lnTo>
                    <a:cubicBezTo>
                      <a:pt x="1074693" y="451478"/>
                      <a:pt x="1091924" y="449827"/>
                      <a:pt x="1109572" y="449827"/>
                    </a:cubicBezTo>
                    <a:cubicBezTo>
                      <a:pt x="1144868" y="449827"/>
                      <a:pt x="1178494" y="456430"/>
                      <a:pt x="1209078" y="468371"/>
                    </a:cubicBezTo>
                    <a:lnTo>
                      <a:pt x="1239895" y="483811"/>
                    </a:lnTo>
                    <a:lnTo>
                      <a:pt x="1253509" y="416378"/>
                    </a:lnTo>
                    <a:cubicBezTo>
                      <a:pt x="1308736" y="285807"/>
                      <a:pt x="1438026" y="194189"/>
                      <a:pt x="1588714" y="194189"/>
                    </a:cubicBezTo>
                    <a:cubicBezTo>
                      <a:pt x="1739402" y="194189"/>
                      <a:pt x="1868692" y="285807"/>
                      <a:pt x="1923919" y="416378"/>
                    </a:cubicBezTo>
                    <a:lnTo>
                      <a:pt x="1931108" y="451983"/>
                    </a:lnTo>
                    <a:lnTo>
                      <a:pt x="1952507" y="449826"/>
                    </a:lnTo>
                    <a:cubicBezTo>
                      <a:pt x="1969815" y="449826"/>
                      <a:pt x="1986715" y="451580"/>
                      <a:pt x="2003036" y="454920"/>
                    </a:cubicBezTo>
                    <a:lnTo>
                      <a:pt x="2028356" y="462780"/>
                    </a:lnTo>
                    <a:lnTo>
                      <a:pt x="2027051" y="449826"/>
                    </a:lnTo>
                    <a:cubicBezTo>
                      <a:pt x="2027051" y="201394"/>
                      <a:pt x="2228445" y="0"/>
                      <a:pt x="247687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299" name="Rectangle 71">
              <a:extLst>
                <a:ext uri="{FF2B5EF4-FFF2-40B4-BE49-F238E27FC236}">
                  <a16:creationId xmlns:a16="http://schemas.microsoft.com/office/drawing/2014/main" id="{456326CD-2F55-4A00-A0F0-8B4968EB4118}"/>
                </a:ext>
              </a:extLst>
            </p:cNvPr>
            <p:cNvSpPr/>
            <p:nvPr/>
          </p:nvSpPr>
          <p:spPr>
            <a:xfrm>
              <a:off x="0" y="5931179"/>
              <a:ext cx="12188825" cy="926822"/>
            </a:xfrm>
            <a:custGeom>
              <a:avLst/>
              <a:gdLst>
                <a:gd name="connsiteX0" fmla="*/ 0 w 12188825"/>
                <a:gd name="connsiteY0" fmla="*/ 0 h 836712"/>
                <a:gd name="connsiteX1" fmla="*/ 12188825 w 12188825"/>
                <a:gd name="connsiteY1" fmla="*/ 0 h 836712"/>
                <a:gd name="connsiteX2" fmla="*/ 12188825 w 12188825"/>
                <a:gd name="connsiteY2" fmla="*/ 836712 h 836712"/>
                <a:gd name="connsiteX3" fmla="*/ 0 w 12188825"/>
                <a:gd name="connsiteY3" fmla="*/ 836712 h 836712"/>
                <a:gd name="connsiteX4" fmla="*/ 0 w 12188825"/>
                <a:gd name="connsiteY4" fmla="*/ 0 h 836712"/>
                <a:gd name="connsiteX0" fmla="*/ 0 w 12188825"/>
                <a:gd name="connsiteY0" fmla="*/ 21 h 836733"/>
                <a:gd name="connsiteX1" fmla="*/ 4580389 w 12188825"/>
                <a:gd name="connsiteY1" fmla="*/ 153030 h 836733"/>
                <a:gd name="connsiteX2" fmla="*/ 12188825 w 12188825"/>
                <a:gd name="connsiteY2" fmla="*/ 21 h 836733"/>
                <a:gd name="connsiteX3" fmla="*/ 12188825 w 12188825"/>
                <a:gd name="connsiteY3" fmla="*/ 836733 h 836733"/>
                <a:gd name="connsiteX4" fmla="*/ 0 w 12188825"/>
                <a:gd name="connsiteY4" fmla="*/ 836733 h 836733"/>
                <a:gd name="connsiteX5" fmla="*/ 0 w 12188825"/>
                <a:gd name="connsiteY5" fmla="*/ 21 h 836733"/>
                <a:gd name="connsiteX0" fmla="*/ 0 w 12188825"/>
                <a:gd name="connsiteY0" fmla="*/ 90110 h 926822"/>
                <a:gd name="connsiteX1" fmla="*/ 2558642 w 12188825"/>
                <a:gd name="connsiteY1" fmla="*/ 25006 h 926822"/>
                <a:gd name="connsiteX2" fmla="*/ 4580389 w 12188825"/>
                <a:gd name="connsiteY2" fmla="*/ 243119 h 926822"/>
                <a:gd name="connsiteX3" fmla="*/ 12188825 w 12188825"/>
                <a:gd name="connsiteY3" fmla="*/ 90110 h 926822"/>
                <a:gd name="connsiteX4" fmla="*/ 12188825 w 12188825"/>
                <a:gd name="connsiteY4" fmla="*/ 926822 h 926822"/>
                <a:gd name="connsiteX5" fmla="*/ 0 w 12188825"/>
                <a:gd name="connsiteY5" fmla="*/ 926822 h 926822"/>
                <a:gd name="connsiteX6" fmla="*/ 0 w 12188825"/>
                <a:gd name="connsiteY6" fmla="*/ 90110 h 926822"/>
                <a:gd name="connsiteX0" fmla="*/ 0 w 12188825"/>
                <a:gd name="connsiteY0" fmla="*/ 90110 h 926822"/>
                <a:gd name="connsiteX1" fmla="*/ 2558642 w 12188825"/>
                <a:gd name="connsiteY1" fmla="*/ 25006 h 926822"/>
                <a:gd name="connsiteX2" fmla="*/ 4580389 w 12188825"/>
                <a:gd name="connsiteY2" fmla="*/ 243119 h 926822"/>
                <a:gd name="connsiteX3" fmla="*/ 7474591 w 12188825"/>
                <a:gd name="connsiteY3" fmla="*/ 301843 h 926822"/>
                <a:gd name="connsiteX4" fmla="*/ 12188825 w 12188825"/>
                <a:gd name="connsiteY4" fmla="*/ 90110 h 926822"/>
                <a:gd name="connsiteX5" fmla="*/ 12188825 w 12188825"/>
                <a:gd name="connsiteY5" fmla="*/ 926822 h 926822"/>
                <a:gd name="connsiteX6" fmla="*/ 0 w 12188825"/>
                <a:gd name="connsiteY6" fmla="*/ 926822 h 926822"/>
                <a:gd name="connsiteX7" fmla="*/ 0 w 12188825"/>
                <a:gd name="connsiteY7" fmla="*/ 90110 h 926822"/>
                <a:gd name="connsiteX0" fmla="*/ 0 w 12188825"/>
                <a:gd name="connsiteY0" fmla="*/ 90110 h 926822"/>
                <a:gd name="connsiteX1" fmla="*/ 2558642 w 12188825"/>
                <a:gd name="connsiteY1" fmla="*/ 25006 h 926822"/>
                <a:gd name="connsiteX2" fmla="*/ 4580389 w 12188825"/>
                <a:gd name="connsiteY2" fmla="*/ 243119 h 926822"/>
                <a:gd name="connsiteX3" fmla="*/ 7474591 w 12188825"/>
                <a:gd name="connsiteY3" fmla="*/ 301843 h 926822"/>
                <a:gd name="connsiteX4" fmla="*/ 10125512 w 12188825"/>
                <a:gd name="connsiteY4" fmla="*/ 8229 h 926822"/>
                <a:gd name="connsiteX5" fmla="*/ 12188825 w 12188825"/>
                <a:gd name="connsiteY5" fmla="*/ 90110 h 926822"/>
                <a:gd name="connsiteX6" fmla="*/ 12188825 w 12188825"/>
                <a:gd name="connsiteY6" fmla="*/ 926822 h 926822"/>
                <a:gd name="connsiteX7" fmla="*/ 0 w 12188825"/>
                <a:gd name="connsiteY7" fmla="*/ 926822 h 926822"/>
                <a:gd name="connsiteX8" fmla="*/ 0 w 12188825"/>
                <a:gd name="connsiteY8" fmla="*/ 90110 h 926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88825" h="926822">
                  <a:moveTo>
                    <a:pt x="0" y="90110"/>
                  </a:moveTo>
                  <a:cubicBezTo>
                    <a:pt x="418051" y="-36424"/>
                    <a:pt x="1795244" y="-495"/>
                    <a:pt x="2558642" y="25006"/>
                  </a:cubicBezTo>
                  <a:cubicBezTo>
                    <a:pt x="3322040" y="50507"/>
                    <a:pt x="3678573" y="219350"/>
                    <a:pt x="4580389" y="243119"/>
                  </a:cubicBezTo>
                  <a:cubicBezTo>
                    <a:pt x="5710106" y="217952"/>
                    <a:pt x="6344874" y="327010"/>
                    <a:pt x="7474591" y="301843"/>
                  </a:cubicBezTo>
                  <a:cubicBezTo>
                    <a:pt x="8344250" y="265491"/>
                    <a:pt x="9255853" y="44581"/>
                    <a:pt x="10125512" y="8229"/>
                  </a:cubicBezTo>
                  <a:lnTo>
                    <a:pt x="12188825" y="90110"/>
                  </a:lnTo>
                  <a:lnTo>
                    <a:pt x="12188825" y="926822"/>
                  </a:lnTo>
                  <a:lnTo>
                    <a:pt x="0" y="926822"/>
                  </a:lnTo>
                  <a:lnTo>
                    <a:pt x="0" y="9011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302" name="Rectangle 50">
            <a:extLst>
              <a:ext uri="{FF2B5EF4-FFF2-40B4-BE49-F238E27FC236}">
                <a16:creationId xmlns:a16="http://schemas.microsoft.com/office/drawing/2014/main" id="{D7567681-4837-41A1-9ADE-125C1DAD9883}"/>
              </a:ext>
            </a:extLst>
          </p:cNvPr>
          <p:cNvSpPr/>
          <p:nvPr/>
        </p:nvSpPr>
        <p:spPr>
          <a:xfrm>
            <a:off x="5744445" y="1563624"/>
            <a:ext cx="692220" cy="5083715"/>
          </a:xfrm>
          <a:custGeom>
            <a:avLst/>
            <a:gdLst>
              <a:gd name="connsiteX0" fmla="*/ 0 w 224134"/>
              <a:gd name="connsiteY0" fmla="*/ 0 h 5294376"/>
              <a:gd name="connsiteX1" fmla="*/ 224134 w 224134"/>
              <a:gd name="connsiteY1" fmla="*/ 0 h 5294376"/>
              <a:gd name="connsiteX2" fmla="*/ 224134 w 224134"/>
              <a:gd name="connsiteY2" fmla="*/ 5294376 h 5294376"/>
              <a:gd name="connsiteX3" fmla="*/ 0 w 224134"/>
              <a:gd name="connsiteY3" fmla="*/ 5294376 h 5294376"/>
              <a:gd name="connsiteX4" fmla="*/ 0 w 224134"/>
              <a:gd name="connsiteY4" fmla="*/ 0 h 5294376"/>
              <a:gd name="connsiteX0" fmla="*/ 97972 w 322106"/>
              <a:gd name="connsiteY0" fmla="*/ 0 h 5294376"/>
              <a:gd name="connsiteX1" fmla="*/ 322106 w 322106"/>
              <a:gd name="connsiteY1" fmla="*/ 0 h 5294376"/>
              <a:gd name="connsiteX2" fmla="*/ 322106 w 322106"/>
              <a:gd name="connsiteY2" fmla="*/ 5294376 h 5294376"/>
              <a:gd name="connsiteX3" fmla="*/ 0 w 322106"/>
              <a:gd name="connsiteY3" fmla="*/ 5196405 h 5294376"/>
              <a:gd name="connsiteX4" fmla="*/ 97972 w 322106"/>
              <a:gd name="connsiteY4" fmla="*/ 0 h 5294376"/>
              <a:gd name="connsiteX0" fmla="*/ 97972 w 539820"/>
              <a:gd name="connsiteY0" fmla="*/ 0 h 5348804"/>
              <a:gd name="connsiteX1" fmla="*/ 322106 w 539820"/>
              <a:gd name="connsiteY1" fmla="*/ 0 h 5348804"/>
              <a:gd name="connsiteX2" fmla="*/ 539820 w 539820"/>
              <a:gd name="connsiteY2" fmla="*/ 5348804 h 5348804"/>
              <a:gd name="connsiteX3" fmla="*/ 0 w 539820"/>
              <a:gd name="connsiteY3" fmla="*/ 5196405 h 5348804"/>
              <a:gd name="connsiteX4" fmla="*/ 97972 w 539820"/>
              <a:gd name="connsiteY4" fmla="*/ 0 h 5348804"/>
              <a:gd name="connsiteX0" fmla="*/ 163287 w 605135"/>
              <a:gd name="connsiteY0" fmla="*/ 0 h 5348804"/>
              <a:gd name="connsiteX1" fmla="*/ 387421 w 605135"/>
              <a:gd name="connsiteY1" fmla="*/ 0 h 5348804"/>
              <a:gd name="connsiteX2" fmla="*/ 605135 w 605135"/>
              <a:gd name="connsiteY2" fmla="*/ 5348804 h 5348804"/>
              <a:gd name="connsiteX3" fmla="*/ 0 w 605135"/>
              <a:gd name="connsiteY3" fmla="*/ 5207291 h 5348804"/>
              <a:gd name="connsiteX4" fmla="*/ 163287 w 605135"/>
              <a:gd name="connsiteY4" fmla="*/ 0 h 5348804"/>
              <a:gd name="connsiteX0" fmla="*/ 206830 w 648678"/>
              <a:gd name="connsiteY0" fmla="*/ 0 h 5348804"/>
              <a:gd name="connsiteX1" fmla="*/ 430964 w 648678"/>
              <a:gd name="connsiteY1" fmla="*/ 0 h 5348804"/>
              <a:gd name="connsiteX2" fmla="*/ 648678 w 648678"/>
              <a:gd name="connsiteY2" fmla="*/ 5348804 h 5348804"/>
              <a:gd name="connsiteX3" fmla="*/ 0 w 648678"/>
              <a:gd name="connsiteY3" fmla="*/ 5272605 h 5348804"/>
              <a:gd name="connsiteX4" fmla="*/ 206830 w 648678"/>
              <a:gd name="connsiteY4" fmla="*/ 0 h 5348804"/>
              <a:gd name="connsiteX0" fmla="*/ 206830 w 659563"/>
              <a:gd name="connsiteY0" fmla="*/ 0 h 5272605"/>
              <a:gd name="connsiteX1" fmla="*/ 430964 w 659563"/>
              <a:gd name="connsiteY1" fmla="*/ 0 h 5272605"/>
              <a:gd name="connsiteX2" fmla="*/ 659563 w 659563"/>
              <a:gd name="connsiteY2" fmla="*/ 5229061 h 5272605"/>
              <a:gd name="connsiteX3" fmla="*/ 0 w 659563"/>
              <a:gd name="connsiteY3" fmla="*/ 5272605 h 5272605"/>
              <a:gd name="connsiteX4" fmla="*/ 206830 w 659563"/>
              <a:gd name="connsiteY4" fmla="*/ 0 h 5272605"/>
              <a:gd name="connsiteX0" fmla="*/ 239487 w 692220"/>
              <a:gd name="connsiteY0" fmla="*/ 0 h 5229062"/>
              <a:gd name="connsiteX1" fmla="*/ 463621 w 692220"/>
              <a:gd name="connsiteY1" fmla="*/ 0 h 5229062"/>
              <a:gd name="connsiteX2" fmla="*/ 692220 w 692220"/>
              <a:gd name="connsiteY2" fmla="*/ 5229061 h 5229062"/>
              <a:gd name="connsiteX3" fmla="*/ 0 w 692220"/>
              <a:gd name="connsiteY3" fmla="*/ 5229062 h 5229062"/>
              <a:gd name="connsiteX4" fmla="*/ 239487 w 692220"/>
              <a:gd name="connsiteY4" fmla="*/ 0 h 5229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220" h="5229062">
                <a:moveTo>
                  <a:pt x="239487" y="0"/>
                </a:moveTo>
                <a:lnTo>
                  <a:pt x="463621" y="0"/>
                </a:lnTo>
                <a:lnTo>
                  <a:pt x="692220" y="5229061"/>
                </a:lnTo>
                <a:lnTo>
                  <a:pt x="0" y="5229062"/>
                </a:lnTo>
                <a:lnTo>
                  <a:pt x="239487"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303" name="Group 302">
            <a:extLst>
              <a:ext uri="{FF2B5EF4-FFF2-40B4-BE49-F238E27FC236}">
                <a16:creationId xmlns:a16="http://schemas.microsoft.com/office/drawing/2014/main" id="{D8C8817B-32FD-44B3-9D80-87503E15557B}"/>
              </a:ext>
            </a:extLst>
          </p:cNvPr>
          <p:cNvGrpSpPr/>
          <p:nvPr/>
        </p:nvGrpSpPr>
        <p:grpSpPr>
          <a:xfrm>
            <a:off x="5515294" y="996227"/>
            <a:ext cx="1097214" cy="1267188"/>
            <a:chOff x="4100554" y="2055583"/>
            <a:chExt cx="2855832" cy="3298241"/>
          </a:xfrm>
        </p:grpSpPr>
        <p:sp>
          <p:nvSpPr>
            <p:cNvPr id="304" name="Freeform 29">
              <a:extLst>
                <a:ext uri="{FF2B5EF4-FFF2-40B4-BE49-F238E27FC236}">
                  <a16:creationId xmlns:a16="http://schemas.microsoft.com/office/drawing/2014/main" id="{116F6F35-4A04-476A-A449-EF186F1910EB}"/>
                </a:ext>
              </a:extLst>
            </p:cNvPr>
            <p:cNvSpPr>
              <a:spLocks/>
            </p:cNvSpPr>
            <p:nvPr/>
          </p:nvSpPr>
          <p:spPr bwMode="auto">
            <a:xfrm>
              <a:off x="5228958" y="4971868"/>
              <a:ext cx="601107" cy="250551"/>
            </a:xfrm>
            <a:custGeom>
              <a:avLst/>
              <a:gdLst>
                <a:gd name="T0" fmla="*/ 547 w 547"/>
                <a:gd name="T1" fmla="*/ 228 h 228"/>
                <a:gd name="T2" fmla="*/ 0 w 547"/>
                <a:gd name="T3" fmla="*/ 228 h 228"/>
                <a:gd name="T4" fmla="*/ 54 w 547"/>
                <a:gd name="T5" fmla="*/ 0 h 228"/>
                <a:gd name="T6" fmla="*/ 492 w 547"/>
                <a:gd name="T7" fmla="*/ 0 h 228"/>
                <a:gd name="T8" fmla="*/ 547 w 547"/>
                <a:gd name="T9" fmla="*/ 228 h 228"/>
              </a:gdLst>
              <a:ahLst/>
              <a:cxnLst>
                <a:cxn ang="0">
                  <a:pos x="T0" y="T1"/>
                </a:cxn>
                <a:cxn ang="0">
                  <a:pos x="T2" y="T3"/>
                </a:cxn>
                <a:cxn ang="0">
                  <a:pos x="T4" y="T5"/>
                </a:cxn>
                <a:cxn ang="0">
                  <a:pos x="T6" y="T7"/>
                </a:cxn>
                <a:cxn ang="0">
                  <a:pos x="T8" y="T9"/>
                </a:cxn>
              </a:cxnLst>
              <a:rect l="0" t="0" r="r" b="b"/>
              <a:pathLst>
                <a:path w="547" h="228">
                  <a:moveTo>
                    <a:pt x="547" y="228"/>
                  </a:moveTo>
                  <a:lnTo>
                    <a:pt x="0" y="228"/>
                  </a:lnTo>
                  <a:lnTo>
                    <a:pt x="54" y="0"/>
                  </a:lnTo>
                  <a:lnTo>
                    <a:pt x="492" y="0"/>
                  </a:lnTo>
                  <a:lnTo>
                    <a:pt x="547" y="228"/>
                  </a:lnTo>
                  <a:close/>
                </a:path>
              </a:pathLst>
            </a:custGeom>
            <a:solidFill>
              <a:schemeClr val="bg2">
                <a:lumMod val="1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09" name="Freeform 30">
              <a:extLst>
                <a:ext uri="{FF2B5EF4-FFF2-40B4-BE49-F238E27FC236}">
                  <a16:creationId xmlns:a16="http://schemas.microsoft.com/office/drawing/2014/main" id="{8A14D061-6776-411B-8190-67FD93001EB9}"/>
                </a:ext>
              </a:extLst>
            </p:cNvPr>
            <p:cNvSpPr>
              <a:spLocks/>
            </p:cNvSpPr>
            <p:nvPr/>
          </p:nvSpPr>
          <p:spPr bwMode="auto">
            <a:xfrm>
              <a:off x="4958242" y="2055583"/>
              <a:ext cx="1142541" cy="2956000"/>
            </a:xfrm>
            <a:custGeom>
              <a:avLst/>
              <a:gdLst>
                <a:gd name="T0" fmla="*/ 686 w 807"/>
                <a:gd name="T1" fmla="*/ 1972 h 2095"/>
                <a:gd name="T2" fmla="*/ 605 w 807"/>
                <a:gd name="T3" fmla="*/ 1859 h 2095"/>
                <a:gd name="T4" fmla="*/ 605 w 807"/>
                <a:gd name="T5" fmla="*/ 1295 h 2095"/>
                <a:gd name="T6" fmla="*/ 807 w 807"/>
                <a:gd name="T7" fmla="*/ 1497 h 2095"/>
                <a:gd name="T8" fmla="*/ 807 w 807"/>
                <a:gd name="T9" fmla="*/ 709 h 2095"/>
                <a:gd name="T10" fmla="*/ 420 w 807"/>
                <a:gd name="T11" fmla="*/ 7 h 2095"/>
                <a:gd name="T12" fmla="*/ 387 w 807"/>
                <a:gd name="T13" fmla="*/ 7 h 2095"/>
                <a:gd name="T14" fmla="*/ 0 w 807"/>
                <a:gd name="T15" fmla="*/ 709 h 2095"/>
                <a:gd name="T16" fmla="*/ 0 w 807"/>
                <a:gd name="T17" fmla="*/ 1497 h 2095"/>
                <a:gd name="T18" fmla="*/ 202 w 807"/>
                <a:gd name="T19" fmla="*/ 1295 h 2095"/>
                <a:gd name="T20" fmla="*/ 202 w 807"/>
                <a:gd name="T21" fmla="*/ 1859 h 2095"/>
                <a:gd name="T22" fmla="*/ 121 w 807"/>
                <a:gd name="T23" fmla="*/ 1972 h 2095"/>
                <a:gd name="T24" fmla="*/ 121 w 807"/>
                <a:gd name="T25" fmla="*/ 2014 h 2095"/>
                <a:gd name="T26" fmla="*/ 121 w 807"/>
                <a:gd name="T27" fmla="*/ 2093 h 2095"/>
                <a:gd name="T28" fmla="*/ 121 w 807"/>
                <a:gd name="T29" fmla="*/ 2095 h 2095"/>
                <a:gd name="T30" fmla="*/ 686 w 807"/>
                <a:gd name="T31" fmla="*/ 2095 h 2095"/>
                <a:gd name="T32" fmla="*/ 686 w 807"/>
                <a:gd name="T33" fmla="*/ 2093 h 2095"/>
                <a:gd name="T34" fmla="*/ 686 w 807"/>
                <a:gd name="T35" fmla="*/ 1972 h 2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7" h="2095">
                  <a:moveTo>
                    <a:pt x="686" y="1972"/>
                  </a:moveTo>
                  <a:cubicBezTo>
                    <a:pt x="605" y="1859"/>
                    <a:pt x="605" y="1859"/>
                    <a:pt x="605" y="1859"/>
                  </a:cubicBezTo>
                  <a:cubicBezTo>
                    <a:pt x="605" y="1295"/>
                    <a:pt x="605" y="1295"/>
                    <a:pt x="605" y="1295"/>
                  </a:cubicBezTo>
                  <a:cubicBezTo>
                    <a:pt x="807" y="1497"/>
                    <a:pt x="807" y="1497"/>
                    <a:pt x="807" y="1497"/>
                  </a:cubicBezTo>
                  <a:cubicBezTo>
                    <a:pt x="807" y="709"/>
                    <a:pt x="807" y="709"/>
                    <a:pt x="807" y="709"/>
                  </a:cubicBezTo>
                  <a:cubicBezTo>
                    <a:pt x="807" y="424"/>
                    <a:pt x="660" y="159"/>
                    <a:pt x="420" y="7"/>
                  </a:cubicBezTo>
                  <a:cubicBezTo>
                    <a:pt x="410" y="0"/>
                    <a:pt x="397" y="0"/>
                    <a:pt x="387" y="7"/>
                  </a:cubicBezTo>
                  <a:cubicBezTo>
                    <a:pt x="146" y="159"/>
                    <a:pt x="0" y="424"/>
                    <a:pt x="0" y="709"/>
                  </a:cubicBezTo>
                  <a:cubicBezTo>
                    <a:pt x="0" y="1497"/>
                    <a:pt x="0" y="1497"/>
                    <a:pt x="0" y="1497"/>
                  </a:cubicBezTo>
                  <a:cubicBezTo>
                    <a:pt x="202" y="1295"/>
                    <a:pt x="202" y="1295"/>
                    <a:pt x="202" y="1295"/>
                  </a:cubicBezTo>
                  <a:cubicBezTo>
                    <a:pt x="202" y="1859"/>
                    <a:pt x="202" y="1859"/>
                    <a:pt x="202" y="1859"/>
                  </a:cubicBezTo>
                  <a:cubicBezTo>
                    <a:pt x="121" y="1972"/>
                    <a:pt x="121" y="1972"/>
                    <a:pt x="121" y="1972"/>
                  </a:cubicBezTo>
                  <a:cubicBezTo>
                    <a:pt x="121" y="2014"/>
                    <a:pt x="121" y="2014"/>
                    <a:pt x="121" y="2014"/>
                  </a:cubicBezTo>
                  <a:cubicBezTo>
                    <a:pt x="121" y="2093"/>
                    <a:pt x="121" y="2093"/>
                    <a:pt x="121" y="2093"/>
                  </a:cubicBezTo>
                  <a:cubicBezTo>
                    <a:pt x="121" y="2095"/>
                    <a:pt x="121" y="2095"/>
                    <a:pt x="121" y="2095"/>
                  </a:cubicBezTo>
                  <a:cubicBezTo>
                    <a:pt x="686" y="2095"/>
                    <a:pt x="686" y="2095"/>
                    <a:pt x="686" y="2095"/>
                  </a:cubicBezTo>
                  <a:cubicBezTo>
                    <a:pt x="686" y="2093"/>
                    <a:pt x="686" y="2093"/>
                    <a:pt x="686" y="2093"/>
                  </a:cubicBezTo>
                  <a:lnTo>
                    <a:pt x="686" y="1972"/>
                  </a:ln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0" name="Freeform 31">
              <a:extLst>
                <a:ext uri="{FF2B5EF4-FFF2-40B4-BE49-F238E27FC236}">
                  <a16:creationId xmlns:a16="http://schemas.microsoft.com/office/drawing/2014/main" id="{B903C2A2-B6B0-46F4-B73D-FBFE4F9469E6}"/>
                </a:ext>
              </a:extLst>
            </p:cNvPr>
            <p:cNvSpPr>
              <a:spLocks/>
            </p:cNvSpPr>
            <p:nvPr/>
          </p:nvSpPr>
          <p:spPr bwMode="auto">
            <a:xfrm>
              <a:off x="6014180" y="4981324"/>
              <a:ext cx="742913" cy="372500"/>
            </a:xfrm>
            <a:custGeom>
              <a:avLst/>
              <a:gdLst>
                <a:gd name="T0" fmla="*/ 505 w 525"/>
                <a:gd name="T1" fmla="*/ 264 h 264"/>
                <a:gd name="T2" fmla="*/ 21 w 525"/>
                <a:gd name="T3" fmla="*/ 264 h 264"/>
                <a:gd name="T4" fmla="*/ 8 w 525"/>
                <a:gd name="T5" fmla="*/ 237 h 264"/>
                <a:gd name="T6" fmla="*/ 61 w 525"/>
                <a:gd name="T7" fmla="*/ 0 h 264"/>
                <a:gd name="T8" fmla="*/ 465 w 525"/>
                <a:gd name="T9" fmla="*/ 0 h 264"/>
                <a:gd name="T10" fmla="*/ 517 w 525"/>
                <a:gd name="T11" fmla="*/ 237 h 264"/>
                <a:gd name="T12" fmla="*/ 505 w 525"/>
                <a:gd name="T13" fmla="*/ 264 h 264"/>
              </a:gdLst>
              <a:ahLst/>
              <a:cxnLst>
                <a:cxn ang="0">
                  <a:pos x="T0" y="T1"/>
                </a:cxn>
                <a:cxn ang="0">
                  <a:pos x="T2" y="T3"/>
                </a:cxn>
                <a:cxn ang="0">
                  <a:pos x="T4" y="T5"/>
                </a:cxn>
                <a:cxn ang="0">
                  <a:pos x="T6" y="T7"/>
                </a:cxn>
                <a:cxn ang="0">
                  <a:pos x="T8" y="T9"/>
                </a:cxn>
                <a:cxn ang="0">
                  <a:pos x="T10" y="T11"/>
                </a:cxn>
                <a:cxn ang="0">
                  <a:pos x="T12" y="T13"/>
                </a:cxn>
              </a:cxnLst>
              <a:rect l="0" t="0" r="r" b="b"/>
              <a:pathLst>
                <a:path w="525" h="264">
                  <a:moveTo>
                    <a:pt x="505" y="264"/>
                  </a:moveTo>
                  <a:cubicBezTo>
                    <a:pt x="21" y="264"/>
                    <a:pt x="21" y="264"/>
                    <a:pt x="21" y="264"/>
                  </a:cubicBezTo>
                  <a:cubicBezTo>
                    <a:pt x="8" y="264"/>
                    <a:pt x="0" y="248"/>
                    <a:pt x="8" y="237"/>
                  </a:cubicBezTo>
                  <a:cubicBezTo>
                    <a:pt x="61" y="0"/>
                    <a:pt x="61" y="0"/>
                    <a:pt x="61" y="0"/>
                  </a:cubicBezTo>
                  <a:cubicBezTo>
                    <a:pt x="465" y="0"/>
                    <a:pt x="465" y="0"/>
                    <a:pt x="465" y="0"/>
                  </a:cubicBezTo>
                  <a:cubicBezTo>
                    <a:pt x="517" y="237"/>
                    <a:pt x="517" y="237"/>
                    <a:pt x="517" y="237"/>
                  </a:cubicBezTo>
                  <a:cubicBezTo>
                    <a:pt x="525" y="248"/>
                    <a:pt x="518" y="264"/>
                    <a:pt x="505" y="264"/>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solidFill>
                  <a:schemeClr val="accent4"/>
                </a:solidFill>
              </a:endParaRPr>
            </a:p>
          </p:txBody>
        </p:sp>
        <p:sp>
          <p:nvSpPr>
            <p:cNvPr id="311" name="Freeform 32">
              <a:extLst>
                <a:ext uri="{FF2B5EF4-FFF2-40B4-BE49-F238E27FC236}">
                  <a16:creationId xmlns:a16="http://schemas.microsoft.com/office/drawing/2014/main" id="{1221A80A-C0DB-4ABD-AA51-F03637A074F1}"/>
                </a:ext>
              </a:extLst>
            </p:cNvPr>
            <p:cNvSpPr>
              <a:spLocks/>
            </p:cNvSpPr>
            <p:nvPr/>
          </p:nvSpPr>
          <p:spPr bwMode="auto">
            <a:xfrm>
              <a:off x="4300889" y="4981324"/>
              <a:ext cx="741869" cy="372500"/>
            </a:xfrm>
            <a:custGeom>
              <a:avLst/>
              <a:gdLst>
                <a:gd name="T0" fmla="*/ 504 w 524"/>
                <a:gd name="T1" fmla="*/ 264 h 264"/>
                <a:gd name="T2" fmla="*/ 20 w 524"/>
                <a:gd name="T3" fmla="*/ 264 h 264"/>
                <a:gd name="T4" fmla="*/ 7 w 524"/>
                <a:gd name="T5" fmla="*/ 237 h 264"/>
                <a:gd name="T6" fmla="*/ 60 w 524"/>
                <a:gd name="T7" fmla="*/ 0 h 264"/>
                <a:gd name="T8" fmla="*/ 464 w 524"/>
                <a:gd name="T9" fmla="*/ 0 h 264"/>
                <a:gd name="T10" fmla="*/ 517 w 524"/>
                <a:gd name="T11" fmla="*/ 237 h 264"/>
                <a:gd name="T12" fmla="*/ 504 w 524"/>
                <a:gd name="T13" fmla="*/ 264 h 264"/>
              </a:gdLst>
              <a:ahLst/>
              <a:cxnLst>
                <a:cxn ang="0">
                  <a:pos x="T0" y="T1"/>
                </a:cxn>
                <a:cxn ang="0">
                  <a:pos x="T2" y="T3"/>
                </a:cxn>
                <a:cxn ang="0">
                  <a:pos x="T4" y="T5"/>
                </a:cxn>
                <a:cxn ang="0">
                  <a:pos x="T6" y="T7"/>
                </a:cxn>
                <a:cxn ang="0">
                  <a:pos x="T8" y="T9"/>
                </a:cxn>
                <a:cxn ang="0">
                  <a:pos x="T10" y="T11"/>
                </a:cxn>
                <a:cxn ang="0">
                  <a:pos x="T12" y="T13"/>
                </a:cxn>
              </a:cxnLst>
              <a:rect l="0" t="0" r="r" b="b"/>
              <a:pathLst>
                <a:path w="524" h="264">
                  <a:moveTo>
                    <a:pt x="504" y="264"/>
                  </a:moveTo>
                  <a:cubicBezTo>
                    <a:pt x="20" y="264"/>
                    <a:pt x="20" y="264"/>
                    <a:pt x="20" y="264"/>
                  </a:cubicBezTo>
                  <a:cubicBezTo>
                    <a:pt x="7" y="264"/>
                    <a:pt x="0" y="248"/>
                    <a:pt x="7" y="237"/>
                  </a:cubicBezTo>
                  <a:cubicBezTo>
                    <a:pt x="60" y="0"/>
                    <a:pt x="60" y="0"/>
                    <a:pt x="60" y="0"/>
                  </a:cubicBezTo>
                  <a:cubicBezTo>
                    <a:pt x="464" y="0"/>
                    <a:pt x="464" y="0"/>
                    <a:pt x="464" y="0"/>
                  </a:cubicBezTo>
                  <a:cubicBezTo>
                    <a:pt x="517" y="237"/>
                    <a:pt x="517" y="237"/>
                    <a:pt x="517" y="237"/>
                  </a:cubicBezTo>
                  <a:cubicBezTo>
                    <a:pt x="524" y="248"/>
                    <a:pt x="517" y="264"/>
                    <a:pt x="504" y="264"/>
                  </a:cubicBez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2" name="Freeform 38">
              <a:extLst>
                <a:ext uri="{FF2B5EF4-FFF2-40B4-BE49-F238E27FC236}">
                  <a16:creationId xmlns:a16="http://schemas.microsoft.com/office/drawing/2014/main" id="{4BBE6F02-1CA9-420E-943A-FD0F73791482}"/>
                </a:ext>
              </a:extLst>
            </p:cNvPr>
            <p:cNvSpPr>
              <a:spLocks/>
            </p:cNvSpPr>
            <p:nvPr/>
          </p:nvSpPr>
          <p:spPr bwMode="auto">
            <a:xfrm>
              <a:off x="5415259" y="2904925"/>
              <a:ext cx="227465" cy="227465"/>
            </a:xfrm>
            <a:custGeom>
              <a:avLst/>
              <a:gdLst>
                <a:gd name="T0" fmla="*/ 161 w 161"/>
                <a:gd name="T1" fmla="*/ 161 h 161"/>
                <a:gd name="T2" fmla="*/ 0 w 161"/>
                <a:gd name="T3" fmla="*/ 161 h 161"/>
                <a:gd name="T4" fmla="*/ 0 w 161"/>
                <a:gd name="T5" fmla="*/ 81 h 161"/>
                <a:gd name="T6" fmla="*/ 80 w 161"/>
                <a:gd name="T7" fmla="*/ 0 h 161"/>
                <a:gd name="T8" fmla="*/ 80 w 161"/>
                <a:gd name="T9" fmla="*/ 0 h 161"/>
                <a:gd name="T10" fmla="*/ 161 w 161"/>
                <a:gd name="T11" fmla="*/ 81 h 161"/>
                <a:gd name="T12" fmla="*/ 161 w 161"/>
                <a:gd name="T13" fmla="*/ 161 h 161"/>
              </a:gdLst>
              <a:ahLst/>
              <a:cxnLst>
                <a:cxn ang="0">
                  <a:pos x="T0" y="T1"/>
                </a:cxn>
                <a:cxn ang="0">
                  <a:pos x="T2" y="T3"/>
                </a:cxn>
                <a:cxn ang="0">
                  <a:pos x="T4" y="T5"/>
                </a:cxn>
                <a:cxn ang="0">
                  <a:pos x="T6" y="T7"/>
                </a:cxn>
                <a:cxn ang="0">
                  <a:pos x="T8" y="T9"/>
                </a:cxn>
                <a:cxn ang="0">
                  <a:pos x="T10" y="T11"/>
                </a:cxn>
                <a:cxn ang="0">
                  <a:pos x="T12" y="T13"/>
                </a:cxn>
              </a:cxnLst>
              <a:rect l="0" t="0" r="r" b="b"/>
              <a:pathLst>
                <a:path w="161" h="161">
                  <a:moveTo>
                    <a:pt x="161" y="161"/>
                  </a:moveTo>
                  <a:cubicBezTo>
                    <a:pt x="0" y="161"/>
                    <a:pt x="0" y="161"/>
                    <a:pt x="0" y="161"/>
                  </a:cubicBezTo>
                  <a:cubicBezTo>
                    <a:pt x="0" y="81"/>
                    <a:pt x="0" y="81"/>
                    <a:pt x="0" y="81"/>
                  </a:cubicBezTo>
                  <a:cubicBezTo>
                    <a:pt x="0" y="36"/>
                    <a:pt x="36" y="0"/>
                    <a:pt x="80" y="0"/>
                  </a:cubicBezTo>
                  <a:cubicBezTo>
                    <a:pt x="80" y="0"/>
                    <a:pt x="80" y="0"/>
                    <a:pt x="80" y="0"/>
                  </a:cubicBezTo>
                  <a:cubicBezTo>
                    <a:pt x="125" y="0"/>
                    <a:pt x="161" y="36"/>
                    <a:pt x="161" y="81"/>
                  </a:cubicBezTo>
                  <a:lnTo>
                    <a:pt x="161" y="161"/>
                  </a:lnTo>
                  <a:close/>
                </a:path>
              </a:pathLst>
            </a:custGeom>
            <a:solidFill>
              <a:srgbClr val="384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3" name="Freeform: Shape 312">
              <a:extLst>
                <a:ext uri="{FF2B5EF4-FFF2-40B4-BE49-F238E27FC236}">
                  <a16:creationId xmlns:a16="http://schemas.microsoft.com/office/drawing/2014/main" id="{7836285D-641F-42C3-8837-039687BDC659}"/>
                </a:ext>
              </a:extLst>
            </p:cNvPr>
            <p:cNvSpPr/>
            <p:nvPr/>
          </p:nvSpPr>
          <p:spPr>
            <a:xfrm>
              <a:off x="4100554" y="3758439"/>
              <a:ext cx="2855832" cy="1253144"/>
            </a:xfrm>
            <a:custGeom>
              <a:avLst/>
              <a:gdLst>
                <a:gd name="connsiteX0" fmla="*/ 2522412 w 4344987"/>
                <a:gd name="connsiteY0" fmla="*/ 0 h 1906589"/>
                <a:gd name="connsiteX1" fmla="*/ 2608261 w 4344987"/>
                <a:gd name="connsiteY1" fmla="*/ 0 h 1906589"/>
                <a:gd name="connsiteX2" fmla="*/ 2608261 w 4344987"/>
                <a:gd name="connsiteY2" fmla="*/ 517526 h 1906589"/>
                <a:gd name="connsiteX3" fmla="*/ 2608262 w 4344987"/>
                <a:gd name="connsiteY3" fmla="*/ 517526 h 1906589"/>
                <a:gd name="connsiteX4" fmla="*/ 2608262 w 4344987"/>
                <a:gd name="connsiteY4" fmla="*/ 1 h 1906589"/>
                <a:gd name="connsiteX5" fmla="*/ 4344987 w 4344987"/>
                <a:gd name="connsiteY5" fmla="*/ 1733552 h 1906589"/>
                <a:gd name="connsiteX6" fmla="*/ 4344987 w 4344987"/>
                <a:gd name="connsiteY6" fmla="*/ 1906589 h 1906589"/>
                <a:gd name="connsiteX7" fmla="*/ 2781300 w 4344987"/>
                <a:gd name="connsiteY7" fmla="*/ 1906589 h 1906589"/>
                <a:gd name="connsiteX8" fmla="*/ 2781300 w 4344987"/>
                <a:gd name="connsiteY8" fmla="*/ 1906588 h 1906589"/>
                <a:gd name="connsiteX9" fmla="*/ 1565275 w 4344987"/>
                <a:gd name="connsiteY9" fmla="*/ 1906588 h 1906589"/>
                <a:gd name="connsiteX10" fmla="*/ 1565275 w 4344987"/>
                <a:gd name="connsiteY10" fmla="*/ 1906589 h 1906589"/>
                <a:gd name="connsiteX11" fmla="*/ 0 w 4344987"/>
                <a:gd name="connsiteY11" fmla="*/ 1906589 h 1906589"/>
                <a:gd name="connsiteX12" fmla="*/ 0 w 4344987"/>
                <a:gd name="connsiteY12" fmla="*/ 1733552 h 1906589"/>
                <a:gd name="connsiteX13" fmla="*/ 1736724 w 4344987"/>
                <a:gd name="connsiteY13" fmla="*/ 3165 h 1906589"/>
                <a:gd name="connsiteX14" fmla="*/ 1736724 w 4344987"/>
                <a:gd name="connsiteY14" fmla="*/ 1 h 1906589"/>
                <a:gd name="connsiteX15" fmla="*/ 1739900 w 4344987"/>
                <a:gd name="connsiteY15" fmla="*/ 1 h 1906589"/>
                <a:gd name="connsiteX16" fmla="*/ 2522412 w 4344987"/>
                <a:gd name="connsiteY16" fmla="*/ 1 h 190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4987" h="1906589">
                  <a:moveTo>
                    <a:pt x="2522412" y="0"/>
                  </a:moveTo>
                  <a:lnTo>
                    <a:pt x="2608261" y="0"/>
                  </a:lnTo>
                  <a:lnTo>
                    <a:pt x="2608261" y="517526"/>
                  </a:lnTo>
                  <a:lnTo>
                    <a:pt x="2608262" y="517526"/>
                  </a:lnTo>
                  <a:lnTo>
                    <a:pt x="2608262" y="1"/>
                  </a:lnTo>
                  <a:lnTo>
                    <a:pt x="4344987" y="1733552"/>
                  </a:lnTo>
                  <a:lnTo>
                    <a:pt x="4344987" y="1906589"/>
                  </a:lnTo>
                  <a:lnTo>
                    <a:pt x="2781300" y="1906589"/>
                  </a:lnTo>
                  <a:lnTo>
                    <a:pt x="2781300" y="1906588"/>
                  </a:lnTo>
                  <a:lnTo>
                    <a:pt x="1565275" y="1906588"/>
                  </a:lnTo>
                  <a:lnTo>
                    <a:pt x="1565275" y="1906589"/>
                  </a:lnTo>
                  <a:lnTo>
                    <a:pt x="0" y="1906589"/>
                  </a:lnTo>
                  <a:lnTo>
                    <a:pt x="0" y="1733552"/>
                  </a:lnTo>
                  <a:lnTo>
                    <a:pt x="1736724" y="3165"/>
                  </a:lnTo>
                  <a:lnTo>
                    <a:pt x="1736724" y="1"/>
                  </a:lnTo>
                  <a:lnTo>
                    <a:pt x="1739900" y="1"/>
                  </a:lnTo>
                  <a:lnTo>
                    <a:pt x="2522412" y="1"/>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4" name="Freeform 35">
              <a:extLst>
                <a:ext uri="{FF2B5EF4-FFF2-40B4-BE49-F238E27FC236}">
                  <a16:creationId xmlns:a16="http://schemas.microsoft.com/office/drawing/2014/main" id="{E308430F-B805-4CAA-A2B8-539EB8FB57E1}"/>
                </a:ext>
              </a:extLst>
            </p:cNvPr>
            <p:cNvSpPr>
              <a:spLocks/>
            </p:cNvSpPr>
            <p:nvPr/>
          </p:nvSpPr>
          <p:spPr bwMode="auto">
            <a:xfrm>
              <a:off x="4100554" y="4785162"/>
              <a:ext cx="1049678" cy="226422"/>
            </a:xfrm>
            <a:custGeom>
              <a:avLst/>
              <a:gdLst>
                <a:gd name="T0" fmla="*/ 110 w 1006"/>
                <a:gd name="T1" fmla="*/ 0 h 217"/>
                <a:gd name="T2" fmla="*/ 0 w 1006"/>
                <a:gd name="T3" fmla="*/ 108 h 217"/>
                <a:gd name="T4" fmla="*/ 0 w 1006"/>
                <a:gd name="T5" fmla="*/ 217 h 217"/>
                <a:gd name="T6" fmla="*/ 986 w 1006"/>
                <a:gd name="T7" fmla="*/ 217 h 217"/>
                <a:gd name="T8" fmla="*/ 986 w 1006"/>
                <a:gd name="T9" fmla="*/ 215 h 217"/>
                <a:gd name="T10" fmla="*/ 986 w 1006"/>
                <a:gd name="T11" fmla="*/ 108 h 217"/>
                <a:gd name="T12" fmla="*/ 986 w 1006"/>
                <a:gd name="T13" fmla="*/ 51 h 217"/>
                <a:gd name="T14" fmla="*/ 1006 w 1006"/>
                <a:gd name="T15" fmla="*/ 0 h 217"/>
                <a:gd name="T16" fmla="*/ 110 w 1006"/>
                <a:gd name="T17"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6" h="217">
                  <a:moveTo>
                    <a:pt x="110" y="0"/>
                  </a:moveTo>
                  <a:lnTo>
                    <a:pt x="0" y="108"/>
                  </a:lnTo>
                  <a:lnTo>
                    <a:pt x="0" y="217"/>
                  </a:lnTo>
                  <a:lnTo>
                    <a:pt x="986" y="217"/>
                  </a:lnTo>
                  <a:lnTo>
                    <a:pt x="986" y="215"/>
                  </a:lnTo>
                  <a:lnTo>
                    <a:pt x="986" y="108"/>
                  </a:lnTo>
                  <a:lnTo>
                    <a:pt x="986" y="51"/>
                  </a:lnTo>
                  <a:lnTo>
                    <a:pt x="1006" y="0"/>
                  </a:lnTo>
                  <a:lnTo>
                    <a:pt x="110" y="0"/>
                  </a:lnTo>
                  <a:close/>
                </a:path>
              </a:pathLst>
            </a:custGeom>
            <a:solidFill>
              <a:schemeClr val="accent1">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5" name="Freeform 36">
              <a:extLst>
                <a:ext uri="{FF2B5EF4-FFF2-40B4-BE49-F238E27FC236}">
                  <a16:creationId xmlns:a16="http://schemas.microsoft.com/office/drawing/2014/main" id="{811540AE-E649-441E-98BD-5E26CDA5149A}"/>
                </a:ext>
              </a:extLst>
            </p:cNvPr>
            <p:cNvSpPr>
              <a:spLocks/>
            </p:cNvSpPr>
            <p:nvPr/>
          </p:nvSpPr>
          <p:spPr bwMode="auto">
            <a:xfrm>
              <a:off x="5906708" y="4785162"/>
              <a:ext cx="1049678" cy="226422"/>
            </a:xfrm>
            <a:custGeom>
              <a:avLst/>
              <a:gdLst>
                <a:gd name="T0" fmla="*/ 21 w 1006"/>
                <a:gd name="T1" fmla="*/ 51 h 217"/>
                <a:gd name="T2" fmla="*/ 21 w 1006"/>
                <a:gd name="T3" fmla="*/ 215 h 217"/>
                <a:gd name="T4" fmla="*/ 21 w 1006"/>
                <a:gd name="T5" fmla="*/ 217 h 217"/>
                <a:gd name="T6" fmla="*/ 1006 w 1006"/>
                <a:gd name="T7" fmla="*/ 217 h 217"/>
                <a:gd name="T8" fmla="*/ 1006 w 1006"/>
                <a:gd name="T9" fmla="*/ 108 h 217"/>
                <a:gd name="T10" fmla="*/ 898 w 1006"/>
                <a:gd name="T11" fmla="*/ 0 h 217"/>
                <a:gd name="T12" fmla="*/ 0 w 1006"/>
                <a:gd name="T13" fmla="*/ 0 h 217"/>
                <a:gd name="T14" fmla="*/ 21 w 1006"/>
                <a:gd name="T15" fmla="*/ 51 h 2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6" h="217">
                  <a:moveTo>
                    <a:pt x="21" y="51"/>
                  </a:moveTo>
                  <a:lnTo>
                    <a:pt x="21" y="215"/>
                  </a:lnTo>
                  <a:lnTo>
                    <a:pt x="21" y="217"/>
                  </a:lnTo>
                  <a:lnTo>
                    <a:pt x="1006" y="217"/>
                  </a:lnTo>
                  <a:lnTo>
                    <a:pt x="1006" y="108"/>
                  </a:lnTo>
                  <a:lnTo>
                    <a:pt x="898" y="0"/>
                  </a:lnTo>
                  <a:lnTo>
                    <a:pt x="0" y="0"/>
                  </a:lnTo>
                  <a:lnTo>
                    <a:pt x="21" y="51"/>
                  </a:lnTo>
                  <a:close/>
                </a:path>
              </a:pathLst>
            </a:custGeom>
            <a:solidFill>
              <a:schemeClr val="accent1">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6" name="Freeform 37">
              <a:extLst>
                <a:ext uri="{FF2B5EF4-FFF2-40B4-BE49-F238E27FC236}">
                  <a16:creationId xmlns:a16="http://schemas.microsoft.com/office/drawing/2014/main" id="{28B2AF41-DBEA-47A6-A134-D3B7F8B3763B}"/>
                </a:ext>
              </a:extLst>
            </p:cNvPr>
            <p:cNvSpPr>
              <a:spLocks/>
            </p:cNvSpPr>
            <p:nvPr/>
          </p:nvSpPr>
          <p:spPr bwMode="auto">
            <a:xfrm>
              <a:off x="5129363" y="2550163"/>
              <a:ext cx="799257" cy="2461420"/>
            </a:xfrm>
            <a:custGeom>
              <a:avLst/>
              <a:gdLst>
                <a:gd name="T0" fmla="*/ 484 w 565"/>
                <a:gd name="T1" fmla="*/ 1420 h 1744"/>
                <a:gd name="T2" fmla="*/ 484 w 565"/>
                <a:gd name="T3" fmla="*/ 370 h 1744"/>
                <a:gd name="T4" fmla="*/ 345 w 565"/>
                <a:gd name="T5" fmla="*/ 35 h 1744"/>
                <a:gd name="T6" fmla="*/ 220 w 565"/>
                <a:gd name="T7" fmla="*/ 35 h 1744"/>
                <a:gd name="T8" fmla="*/ 81 w 565"/>
                <a:gd name="T9" fmla="*/ 370 h 1744"/>
                <a:gd name="T10" fmla="*/ 81 w 565"/>
                <a:gd name="T11" fmla="*/ 1420 h 1744"/>
                <a:gd name="T12" fmla="*/ 0 w 565"/>
                <a:gd name="T13" fmla="*/ 1621 h 1744"/>
                <a:gd name="T14" fmla="*/ 0 w 565"/>
                <a:gd name="T15" fmla="*/ 1744 h 1744"/>
                <a:gd name="T16" fmla="*/ 565 w 565"/>
                <a:gd name="T17" fmla="*/ 1744 h 1744"/>
                <a:gd name="T18" fmla="*/ 565 w 565"/>
                <a:gd name="T19" fmla="*/ 1621 h 1744"/>
                <a:gd name="T20" fmla="*/ 484 w 565"/>
                <a:gd name="T21" fmla="*/ 1420 h 1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5" h="1744">
                  <a:moveTo>
                    <a:pt x="484" y="1420"/>
                  </a:moveTo>
                  <a:cubicBezTo>
                    <a:pt x="484" y="370"/>
                    <a:pt x="484" y="370"/>
                    <a:pt x="484" y="370"/>
                  </a:cubicBezTo>
                  <a:cubicBezTo>
                    <a:pt x="484" y="244"/>
                    <a:pt x="434" y="124"/>
                    <a:pt x="345" y="35"/>
                  </a:cubicBezTo>
                  <a:cubicBezTo>
                    <a:pt x="310" y="0"/>
                    <a:pt x="254" y="0"/>
                    <a:pt x="220" y="35"/>
                  </a:cubicBezTo>
                  <a:cubicBezTo>
                    <a:pt x="131" y="124"/>
                    <a:pt x="81" y="244"/>
                    <a:pt x="81" y="370"/>
                  </a:cubicBezTo>
                  <a:cubicBezTo>
                    <a:pt x="81" y="1420"/>
                    <a:pt x="81" y="1420"/>
                    <a:pt x="81" y="1420"/>
                  </a:cubicBezTo>
                  <a:cubicBezTo>
                    <a:pt x="0" y="1621"/>
                    <a:pt x="0" y="1621"/>
                    <a:pt x="0" y="1621"/>
                  </a:cubicBezTo>
                  <a:cubicBezTo>
                    <a:pt x="0" y="1744"/>
                    <a:pt x="0" y="1744"/>
                    <a:pt x="0" y="1744"/>
                  </a:cubicBezTo>
                  <a:cubicBezTo>
                    <a:pt x="565" y="1744"/>
                    <a:pt x="565" y="1744"/>
                    <a:pt x="565" y="1744"/>
                  </a:cubicBezTo>
                  <a:cubicBezTo>
                    <a:pt x="565" y="1621"/>
                    <a:pt x="565" y="1621"/>
                    <a:pt x="565" y="1621"/>
                  </a:cubicBezTo>
                  <a:lnTo>
                    <a:pt x="484" y="142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7" name="Rectangle 39">
              <a:extLst>
                <a:ext uri="{FF2B5EF4-FFF2-40B4-BE49-F238E27FC236}">
                  <a16:creationId xmlns:a16="http://schemas.microsoft.com/office/drawing/2014/main" id="{F3F92B8A-6AF4-4CE4-A87B-6A235AA330E3}"/>
                </a:ext>
              </a:extLst>
            </p:cNvPr>
            <p:cNvSpPr>
              <a:spLocks noChangeArrowheads="1"/>
            </p:cNvSpPr>
            <p:nvPr/>
          </p:nvSpPr>
          <p:spPr bwMode="auto">
            <a:xfrm>
              <a:off x="5330742" y="4441877"/>
              <a:ext cx="169034" cy="172164"/>
            </a:xfrm>
            <a:prstGeom prst="rect">
              <a:avLst/>
            </a:prstGeom>
            <a:solidFill>
              <a:schemeClr val="bg2">
                <a:lumMod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8" name="Rectangle 40">
              <a:extLst>
                <a:ext uri="{FF2B5EF4-FFF2-40B4-BE49-F238E27FC236}">
                  <a16:creationId xmlns:a16="http://schemas.microsoft.com/office/drawing/2014/main" id="{D8B39F0F-157B-4A00-A5FA-FB976806D82E}"/>
                </a:ext>
              </a:extLst>
            </p:cNvPr>
            <p:cNvSpPr>
              <a:spLocks noChangeArrowheads="1"/>
            </p:cNvSpPr>
            <p:nvPr/>
          </p:nvSpPr>
          <p:spPr bwMode="auto">
            <a:xfrm>
              <a:off x="5558207" y="4441877"/>
              <a:ext cx="170077" cy="172164"/>
            </a:xfrm>
            <a:prstGeom prst="rect">
              <a:avLst/>
            </a:prstGeom>
            <a:solidFill>
              <a:schemeClr val="bg2">
                <a:lumMod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319" name="Rectangle 41">
              <a:extLst>
                <a:ext uri="{FF2B5EF4-FFF2-40B4-BE49-F238E27FC236}">
                  <a16:creationId xmlns:a16="http://schemas.microsoft.com/office/drawing/2014/main" id="{424898DB-DAA7-4AAA-9699-B0EDE6527AF4}"/>
                </a:ext>
              </a:extLst>
            </p:cNvPr>
            <p:cNvSpPr>
              <a:spLocks noChangeArrowheads="1"/>
            </p:cNvSpPr>
            <p:nvPr/>
          </p:nvSpPr>
          <p:spPr bwMode="auto">
            <a:xfrm>
              <a:off x="5443431" y="4785162"/>
              <a:ext cx="170077" cy="226422"/>
            </a:xfrm>
            <a:prstGeom prst="rect">
              <a:avLst/>
            </a:prstGeom>
            <a:solidFill>
              <a:schemeClr val="bg2">
                <a:lumMod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pic>
        <p:nvPicPr>
          <p:cNvPr id="13314" name="Picture 2" descr="Isfahan Icon designs, themes, templates and downloadable graphic elements  on Dribbble">
            <a:extLst>
              <a:ext uri="{FF2B5EF4-FFF2-40B4-BE49-F238E27FC236}">
                <a16:creationId xmlns:a16="http://schemas.microsoft.com/office/drawing/2014/main" id="{83F7FFA5-2A1C-417B-B614-58967081CED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5350" r="5220" b="33340"/>
          <a:stretch/>
        </p:blipFill>
        <p:spPr bwMode="auto">
          <a:xfrm flipH="1">
            <a:off x="8938757" y="5856174"/>
            <a:ext cx="2970307" cy="970962"/>
          </a:xfrm>
          <a:prstGeom prst="rect">
            <a:avLst/>
          </a:prstGeom>
          <a:noFill/>
          <a:extLst>
            <a:ext uri="{909E8E84-426E-40DD-AFC4-6F175D3DCCD1}">
              <a14:hiddenFill xmlns:a14="http://schemas.microsoft.com/office/drawing/2010/main">
                <a:solidFill>
                  <a:srgbClr val="FFFFFF"/>
                </a:solidFill>
              </a14:hiddenFill>
            </a:ext>
          </a:extLst>
        </p:spPr>
      </p:pic>
      <p:sp>
        <p:nvSpPr>
          <p:cNvPr id="13313" name="TextBox 13312">
            <a:extLst>
              <a:ext uri="{FF2B5EF4-FFF2-40B4-BE49-F238E27FC236}">
                <a16:creationId xmlns:a16="http://schemas.microsoft.com/office/drawing/2014/main" id="{2CF9B359-AE1D-44D0-A13F-3A03114DC9E8}"/>
              </a:ext>
            </a:extLst>
          </p:cNvPr>
          <p:cNvSpPr txBox="1"/>
          <p:nvPr/>
        </p:nvSpPr>
        <p:spPr>
          <a:xfrm>
            <a:off x="280797" y="6528686"/>
            <a:ext cx="6234699" cy="276999"/>
          </a:xfrm>
          <a:prstGeom prst="rect">
            <a:avLst/>
          </a:prstGeom>
          <a:noFill/>
        </p:spPr>
        <p:txBody>
          <a:bodyPr wrap="square" rtlCol="0">
            <a:spAutoFit/>
          </a:bodyPr>
          <a:lstStyle/>
          <a:p>
            <a:r>
              <a:rPr lang="en-US" sz="1200" b="1" dirty="0">
                <a:latin typeface="Century Gothic" panose="020B0502020202020204" pitchFamily="34" charset="0"/>
              </a:rPr>
              <a:t>Advanced technologies Incubator center, University of Isfahan</a:t>
            </a:r>
          </a:p>
        </p:txBody>
      </p:sp>
    </p:spTree>
    <p:extLst>
      <p:ext uri="{BB962C8B-B14F-4D97-AF65-F5344CB8AC3E}">
        <p14:creationId xmlns:p14="http://schemas.microsoft.com/office/powerpoint/2010/main" val="755229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8"/>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18" name="Oval 17"/>
          <p:cNvSpPr/>
          <p:nvPr/>
        </p:nvSpPr>
        <p:spPr>
          <a:xfrm>
            <a:off x="466549"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0" name="Oval 29"/>
          <p:cNvSpPr/>
          <p:nvPr/>
        </p:nvSpPr>
        <p:spPr>
          <a:xfrm>
            <a:off x="1689060"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9024126" y="116758"/>
            <a:ext cx="455508" cy="441619"/>
          </a:xfrm>
          <a:prstGeom prst="ellipse">
            <a:avLst/>
          </a:prstGeom>
          <a:solidFill>
            <a:schemeClr val="tx2">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1E262991-EE49-44F3-93C5-43779561C51D}"/>
              </a:ext>
            </a:extLst>
          </p:cNvPr>
          <p:cNvSpPr/>
          <p:nvPr/>
        </p:nvSpPr>
        <p:spPr>
          <a:xfrm>
            <a:off x="4134082"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0538FAA3-916C-4684-9A19-EF0F7E2A2CAC}"/>
              </a:ext>
            </a:extLst>
          </p:cNvPr>
          <p:cNvSpPr/>
          <p:nvPr/>
        </p:nvSpPr>
        <p:spPr>
          <a:xfrm>
            <a:off x="6579104"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661052A-044F-4F6E-BC26-2ED3B8569DB4}"/>
              </a:ext>
            </a:extLst>
          </p:cNvPr>
          <p:cNvSpPr/>
          <p:nvPr/>
        </p:nvSpPr>
        <p:spPr>
          <a:xfrm>
            <a:off x="2911571"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E49C05FC-BB4B-404E-81A6-3C1BD21822F9}"/>
              </a:ext>
            </a:extLst>
          </p:cNvPr>
          <p:cNvSpPr/>
          <p:nvPr/>
        </p:nvSpPr>
        <p:spPr>
          <a:xfrm>
            <a:off x="5356593"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46637"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6148" name="Picture 4" descr="Business, strategy icon - Free download on Iconfinder">
            <a:extLst>
              <a:ext uri="{FF2B5EF4-FFF2-40B4-BE49-F238E27FC236}">
                <a16:creationId xmlns:a16="http://schemas.microsoft.com/office/drawing/2014/main" id="{A93513EB-0197-4131-904B-25F0C78CE100}"/>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9068367" y="170112"/>
            <a:ext cx="367026" cy="3670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320514" y="785569"/>
            <a:ext cx="3550972" cy="646331"/>
          </a:xfrm>
          <a:prstGeom prst="rect">
            <a:avLst/>
          </a:prstGeom>
        </p:spPr>
        <p:txBody>
          <a:bodyPr wrap="none">
            <a:spAutoFit/>
          </a:bodyPr>
          <a:lstStyle/>
          <a:p>
            <a:pPr algn="ctr" rtl="1"/>
            <a:r>
              <a:rPr lang="fa-IR" sz="3600" dirty="0">
                <a:cs typeface="B Titr" panose="00000700000000000000" pitchFamily="2" charset="-78"/>
              </a:rPr>
              <a:t>استراتژی و بازاریابی</a:t>
            </a:r>
            <a:endParaRPr lang="en-US" sz="3600" b="1" dirty="0">
              <a:solidFill>
                <a:schemeClr val="tx1">
                  <a:lumMod val="85000"/>
                  <a:lumOff val="15000"/>
                </a:schemeClr>
              </a:solidFill>
              <a:cs typeface="B Titr" panose="00000700000000000000" pitchFamily="2" charset="-78"/>
            </a:endParaRPr>
          </a:p>
        </p:txBody>
      </p:sp>
      <p:sp>
        <p:nvSpPr>
          <p:cNvPr id="3" name="Rectangle 2"/>
          <p:cNvSpPr/>
          <p:nvPr/>
        </p:nvSpPr>
        <p:spPr>
          <a:xfrm>
            <a:off x="705691" y="2075174"/>
            <a:ext cx="11218966" cy="1984518"/>
          </a:xfrm>
          <a:prstGeom prst="rect">
            <a:avLst/>
          </a:prstGeom>
        </p:spPr>
        <p:txBody>
          <a:bodyPr wrap="square">
            <a:spAutoFit/>
          </a:bodyPr>
          <a:lstStyle/>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استراتژی شما برای ورود به بازار چیست؟ </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چگونه قرار است بازاریابی برای مشتریان هدف خود انجام دهید؟ </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راه های دسترسی به مشتریان هدف خود را بر چه اساس و چگونه برنامه ریزی نموده اید؟ (</a:t>
            </a:r>
            <a:r>
              <a:rPr lang="en-US" dirty="0">
                <a:latin typeface="Calibri" panose="020F0502020204030204" pitchFamily="34" charset="0"/>
                <a:cs typeface="Calibri" panose="020F0502020204030204" pitchFamily="34" charset="0"/>
              </a:rPr>
              <a:t>Paid and owned channels</a:t>
            </a:r>
            <a:r>
              <a:rPr lang="fa-IR" dirty="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نحوه بازاریابی و استراتژی شما از سایر رقبا متفاوت خواهد بود؟ توضیح دهید. </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در تیم خود شخصی با توانایی/سابقه اجرایی استراتژی/بازاریابی/فروش دارید؟ توضیح دهید. </a:t>
            </a:r>
          </a:p>
        </p:txBody>
      </p:sp>
      <p:sp>
        <p:nvSpPr>
          <p:cNvPr id="31" name="Oval 30"/>
          <p:cNvSpPr/>
          <p:nvPr/>
        </p:nvSpPr>
        <p:spPr>
          <a:xfrm>
            <a:off x="7801615"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8C19DBB-D628-29EC-1C7F-0BC5372E484E}"/>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b="1" smtClean="0">
                <a:cs typeface="B Nazanin" panose="00000400000000000000" pitchFamily="2" charset="-78"/>
              </a:rPr>
              <a:t>10</a:t>
            </a:fld>
            <a:endParaRPr lang="en-US" sz="2000" b="1" dirty="0">
              <a:cs typeface="B Nazanin" panose="00000400000000000000" pitchFamily="2" charset="-78"/>
            </a:endParaRPr>
          </a:p>
        </p:txBody>
      </p:sp>
    </p:spTree>
    <p:extLst>
      <p:ext uri="{BB962C8B-B14F-4D97-AF65-F5344CB8AC3E}">
        <p14:creationId xmlns:p14="http://schemas.microsoft.com/office/powerpoint/2010/main" val="750189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Rectangle 56"/>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8" name="Oval 57"/>
          <p:cNvSpPr/>
          <p:nvPr/>
        </p:nvSpPr>
        <p:spPr>
          <a:xfrm>
            <a:off x="466549" y="12314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9" name="Oval 58"/>
          <p:cNvSpPr/>
          <p:nvPr/>
        </p:nvSpPr>
        <p:spPr>
          <a:xfrm>
            <a:off x="1689060" y="123140"/>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246D802-9601-447F-939F-6AB105DACB57}"/>
              </a:ext>
            </a:extLst>
          </p:cNvPr>
          <p:cNvSpPr/>
          <p:nvPr/>
        </p:nvSpPr>
        <p:spPr>
          <a:xfrm>
            <a:off x="7801615" y="12314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61" name="Oval 60">
            <a:extLst>
              <a:ext uri="{FF2B5EF4-FFF2-40B4-BE49-F238E27FC236}">
                <a16:creationId xmlns:a16="http://schemas.microsoft.com/office/drawing/2014/main" id="{54EE4609-16C4-4D88-9D92-48C18BACE80E}"/>
              </a:ext>
            </a:extLst>
          </p:cNvPr>
          <p:cNvSpPr/>
          <p:nvPr/>
        </p:nvSpPr>
        <p:spPr>
          <a:xfrm>
            <a:off x="11469149" y="123140"/>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3" name="Oval 62">
            <a:extLst>
              <a:ext uri="{FF2B5EF4-FFF2-40B4-BE49-F238E27FC236}">
                <a16:creationId xmlns:a16="http://schemas.microsoft.com/office/drawing/2014/main" id="{1E262991-EE49-44F3-93C5-43779561C51D}"/>
              </a:ext>
            </a:extLst>
          </p:cNvPr>
          <p:cNvSpPr/>
          <p:nvPr/>
        </p:nvSpPr>
        <p:spPr>
          <a:xfrm>
            <a:off x="4134082" y="123140"/>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4" name="Oval 6143">
            <a:extLst>
              <a:ext uri="{FF2B5EF4-FFF2-40B4-BE49-F238E27FC236}">
                <a16:creationId xmlns:a16="http://schemas.microsoft.com/office/drawing/2014/main" id="{0538FAA3-916C-4684-9A19-EF0F7E2A2CAC}"/>
              </a:ext>
            </a:extLst>
          </p:cNvPr>
          <p:cNvSpPr/>
          <p:nvPr/>
        </p:nvSpPr>
        <p:spPr>
          <a:xfrm>
            <a:off x="6579104" y="123140"/>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5" name="Oval 6144">
            <a:extLst>
              <a:ext uri="{FF2B5EF4-FFF2-40B4-BE49-F238E27FC236}">
                <a16:creationId xmlns:a16="http://schemas.microsoft.com/office/drawing/2014/main" id="{E661052A-044F-4F6E-BC26-2ED3B8569DB4}"/>
              </a:ext>
            </a:extLst>
          </p:cNvPr>
          <p:cNvSpPr/>
          <p:nvPr/>
        </p:nvSpPr>
        <p:spPr>
          <a:xfrm>
            <a:off x="2911571" y="12314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6146" name="Oval 6145">
            <a:extLst>
              <a:ext uri="{FF2B5EF4-FFF2-40B4-BE49-F238E27FC236}">
                <a16:creationId xmlns:a16="http://schemas.microsoft.com/office/drawing/2014/main" id="{E49C05FC-BB4B-404E-81A6-3C1BD21822F9}"/>
              </a:ext>
            </a:extLst>
          </p:cNvPr>
          <p:cNvSpPr/>
          <p:nvPr/>
        </p:nvSpPr>
        <p:spPr>
          <a:xfrm>
            <a:off x="5356593" y="12314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6147" name="Oval 6146">
            <a:extLst>
              <a:ext uri="{FF2B5EF4-FFF2-40B4-BE49-F238E27FC236}">
                <a16:creationId xmlns:a16="http://schemas.microsoft.com/office/drawing/2014/main" id="{D41B054D-823F-4D37-9C6A-F392435A846B}"/>
              </a:ext>
            </a:extLst>
          </p:cNvPr>
          <p:cNvSpPr/>
          <p:nvPr/>
        </p:nvSpPr>
        <p:spPr>
          <a:xfrm>
            <a:off x="9024126" y="12314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 name="Rectangle 1"/>
          <p:cNvSpPr/>
          <p:nvPr/>
        </p:nvSpPr>
        <p:spPr>
          <a:xfrm>
            <a:off x="5584347" y="751238"/>
            <a:ext cx="984565" cy="646331"/>
          </a:xfrm>
          <a:prstGeom prst="rect">
            <a:avLst/>
          </a:prstGeom>
        </p:spPr>
        <p:txBody>
          <a:bodyPr wrap="none">
            <a:spAutoFit/>
          </a:bodyPr>
          <a:lstStyle/>
          <a:p>
            <a:pPr algn="ctr" rtl="1"/>
            <a:r>
              <a:rPr lang="fa-IR" sz="3600" dirty="0">
                <a:cs typeface="B Titr" panose="00000700000000000000" pitchFamily="2" charset="-78"/>
              </a:rPr>
              <a:t>مالی</a:t>
            </a:r>
            <a:endParaRPr lang="en-US" sz="3600" b="1" dirty="0">
              <a:solidFill>
                <a:schemeClr val="tx1">
                  <a:lumMod val="85000"/>
                  <a:lumOff val="15000"/>
                </a:schemeClr>
              </a:solidFill>
              <a:cs typeface="B Titr" panose="00000700000000000000" pitchFamily="2" charset="-78"/>
            </a:endParaRPr>
          </a:p>
        </p:txBody>
      </p:sp>
      <p:sp>
        <p:nvSpPr>
          <p:cNvPr id="3" name="Rectangle 2"/>
          <p:cNvSpPr/>
          <p:nvPr/>
        </p:nvSpPr>
        <p:spPr>
          <a:xfrm>
            <a:off x="386862" y="2255177"/>
            <a:ext cx="11537795" cy="2679836"/>
          </a:xfrm>
          <a:prstGeom prst="rect">
            <a:avLst/>
          </a:prstGeom>
        </p:spPr>
        <p:txBody>
          <a:bodyPr wrap="square">
            <a:spAutoFit/>
          </a:bodyPr>
          <a:lstStyle/>
          <a:p>
            <a:pPr marL="342900" lvl="0" indent="-342900" algn="just"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برنامه مالی شما برای شش ماه، یک سال و سه سال آینده چیست؟ (این برنامه شامل درآمدها، هزینه‌های محصول/سرویس و هزینه‌ها</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ی ثابت و متغیر خواهد بود)</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به صورت </a:t>
            </a:r>
            <a:r>
              <a:rPr lang="en-US" dirty="0">
                <a:latin typeface="Calibri" panose="020F0502020204030204" pitchFamily="34" charset="0"/>
                <a:cs typeface="Calibri" panose="020F0502020204030204" pitchFamily="34" charset="0"/>
              </a:rPr>
              <a:t>pie chart</a:t>
            </a:r>
            <a:r>
              <a:rPr lang="fa-IR" dirty="0">
                <a:latin typeface="Calibri" panose="020F0502020204030204" pitchFamily="34" charset="0"/>
                <a:cs typeface="Calibri" panose="020F0502020204030204" pitchFamily="34" charset="0"/>
              </a:rPr>
              <a:t> برنامه مالی خود را ترسیم نمایید. </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برای مباحث مالی، کدام</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‌یک از افراد تیم به شما کمک خواهند نمود؟</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چه میزان بودجه برای پیاده‌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سازی این ایده خود نیاز دارید؟ این بودجه از چه مسیری قرار است تأمین شود؟</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در برنامه خود، چه زمانی را برای جذب سرمایه‌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گذار پیش‌</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بینی نموده‌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اید؟</a:t>
            </a:r>
          </a:p>
          <a:p>
            <a:pPr marL="342900" lvl="0" indent="-342900" algn="r" rtl="1">
              <a:lnSpc>
                <a:spcPct val="107000"/>
              </a:lnSpc>
              <a:spcAft>
                <a:spcPts val="800"/>
              </a:spcAft>
              <a:buFont typeface="Symbol" panose="05050102010706020507" pitchFamily="18" charset="2"/>
              <a:buChar char=""/>
            </a:pPr>
            <a:endParaRPr lang="fa-IR" dirty="0">
              <a:latin typeface="Calibri" panose="020F0502020204030204" pitchFamily="34" charset="0"/>
              <a:cs typeface="Calibri" panose="020F0502020204030204" pitchFamily="34" charset="0"/>
            </a:endParaRPr>
          </a:p>
        </p:txBody>
      </p:sp>
      <p:sp>
        <p:nvSpPr>
          <p:cNvPr id="31" name="Oval 30">
            <a:extLst>
              <a:ext uri="{FF2B5EF4-FFF2-40B4-BE49-F238E27FC236}">
                <a16:creationId xmlns:a16="http://schemas.microsoft.com/office/drawing/2014/main" id="{9246D802-9601-447F-939F-6AB105DACB57}"/>
              </a:ext>
            </a:extLst>
          </p:cNvPr>
          <p:cNvSpPr/>
          <p:nvPr/>
        </p:nvSpPr>
        <p:spPr>
          <a:xfrm>
            <a:off x="10246637" y="123140"/>
            <a:ext cx="455508" cy="441619"/>
          </a:xfrm>
          <a:prstGeom prst="ellipse">
            <a:avLst/>
          </a:prstGeom>
          <a:solidFill>
            <a:schemeClr val="tx2">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4098" name="Picture 2" descr="Financial Icon #31238 - Free Icons Library">
            <a:extLst>
              <a:ext uri="{FF2B5EF4-FFF2-40B4-BE49-F238E27FC236}">
                <a16:creationId xmlns:a16="http://schemas.microsoft.com/office/drawing/2014/main" id="{1F86DBE3-DAFB-4E87-98D0-3566487B75F9}"/>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10291035" y="140775"/>
            <a:ext cx="366713" cy="366713"/>
          </a:xfrm>
          <a:prstGeom prst="rect">
            <a:avLst/>
          </a:prstGeom>
          <a:noFill/>
          <a:extLst>
            <a:ext uri="{909E8E84-426E-40DD-AFC4-6F175D3DCCD1}">
              <a14:hiddenFill xmlns:a14="http://schemas.microsoft.com/office/drawing/2010/main">
                <a:solidFill>
                  <a:srgbClr val="FFFFFF"/>
                </a:solidFill>
              </a14:hiddenFill>
            </a:ext>
          </a:extLst>
        </p:spPr>
      </p:pic>
      <p:sp>
        <p:nvSpPr>
          <p:cNvPr id="4" name="Oval 3">
            <a:extLst>
              <a:ext uri="{FF2B5EF4-FFF2-40B4-BE49-F238E27FC236}">
                <a16:creationId xmlns:a16="http://schemas.microsoft.com/office/drawing/2014/main" id="{DBA30B11-0C33-5482-53F1-9C44A3A0E56D}"/>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b="1" smtClean="0">
                <a:cs typeface="B Nazanin" panose="00000400000000000000" pitchFamily="2" charset="-78"/>
              </a:rPr>
              <a:t>11</a:t>
            </a:fld>
            <a:endParaRPr lang="en-US" sz="2000" b="1" dirty="0">
              <a:cs typeface="B Nazanin" panose="00000400000000000000" pitchFamily="2" charset="-78"/>
            </a:endParaRPr>
          </a:p>
        </p:txBody>
      </p:sp>
    </p:spTree>
    <p:extLst>
      <p:ext uri="{BB962C8B-B14F-4D97-AF65-F5344CB8AC3E}">
        <p14:creationId xmlns:p14="http://schemas.microsoft.com/office/powerpoint/2010/main" val="3771402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Subtitle 2"/>
          <p:cNvSpPr txBox="1">
            <a:spLocks/>
          </p:cNvSpPr>
          <p:nvPr/>
        </p:nvSpPr>
        <p:spPr>
          <a:xfrm>
            <a:off x="1" y="1889837"/>
            <a:ext cx="12191999" cy="4067180"/>
          </a:xfrm>
          <a:prstGeom prst="roundRect">
            <a:avLst>
              <a:gd name="adj" fmla="val 7067"/>
            </a:avLst>
          </a:prstGeom>
          <a:solidFill>
            <a:schemeClr val="accent2">
              <a:lumMod val="75000"/>
            </a:schemeClr>
          </a:solidFill>
        </p:spPr>
        <p:style>
          <a:lnRef idx="2">
            <a:schemeClr val="accent1"/>
          </a:lnRef>
          <a:fillRef idx="1">
            <a:schemeClr val="lt1"/>
          </a:fillRef>
          <a:effectRef idx="0">
            <a:schemeClr val="accent1"/>
          </a:effectRef>
          <a:fontRef idx="minor">
            <a:schemeClr val="dk1"/>
          </a:fontRef>
        </p:style>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0" indent="-342900" algn="r" rtl="1">
              <a:lnSpc>
                <a:spcPct val="107000"/>
              </a:lnSpc>
              <a:spcAft>
                <a:spcPts val="800"/>
              </a:spcAft>
              <a:buFont typeface="Symbol" panose="05050102010706020507" pitchFamily="18" charset="2"/>
              <a:buChar char=""/>
            </a:pPr>
            <a:r>
              <a:rPr lang="fa-IR" sz="1600" dirty="0">
                <a:solidFill>
                  <a:schemeClr val="bg1"/>
                </a:solidFill>
                <a:latin typeface="Calibri" panose="020F0502020204030204" pitchFamily="34" charset="0"/>
                <a:cs typeface="Calibri" panose="020F0502020204030204" pitchFamily="34" charset="0"/>
              </a:rPr>
              <a:t>یکی از مهمترین برنامه های دانشگاه، ارتباط واحدهای مستقر در مرکز رشد با دانشکده ها برای ترویج برنامه های کارآفرینی است. توضیح دهید شما چه اقدامی در این خصوص خواهید داشت.</a:t>
            </a:r>
          </a:p>
          <a:p>
            <a:pPr marL="342900" lvl="0" indent="-342900" algn="r" rtl="1">
              <a:lnSpc>
                <a:spcPct val="107000"/>
              </a:lnSpc>
              <a:spcAft>
                <a:spcPts val="800"/>
              </a:spcAft>
              <a:buFont typeface="Symbol" panose="05050102010706020507" pitchFamily="18" charset="2"/>
              <a:buChar char=""/>
            </a:pPr>
            <a:endParaRPr lang="en-US" sz="1600" dirty="0">
              <a:solidFill>
                <a:schemeClr val="bg1">
                  <a:lumMod val="50000"/>
                </a:schemeClr>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ymbol" panose="05050102010706020507" pitchFamily="18" charset="2"/>
              <a:buChar char=""/>
            </a:pPr>
            <a:endParaRPr lang="en-US" sz="1600" dirty="0">
              <a:solidFill>
                <a:schemeClr val="bg1">
                  <a:lumMod val="50000"/>
                </a:schemeClr>
              </a:solidFill>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 name="Oval 3"/>
          <p:cNvSpPr/>
          <p:nvPr/>
        </p:nvSpPr>
        <p:spPr>
          <a:xfrm>
            <a:off x="466549"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 name="Oval 4"/>
          <p:cNvSpPr/>
          <p:nvPr/>
        </p:nvSpPr>
        <p:spPr>
          <a:xfrm>
            <a:off x="1694145"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7832125"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32816"/>
            <a:ext cx="455508" cy="441619"/>
          </a:xfrm>
          <a:prstGeom prst="ellipse">
            <a:avLst/>
          </a:prstGeom>
          <a:solidFill>
            <a:schemeClr val="tx2">
              <a:lumMod val="60000"/>
              <a:lumOff val="40000"/>
            </a:schemeClr>
          </a:solidFill>
          <a:ln>
            <a:solidFill>
              <a:schemeClr val="tx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0B601776-494E-423B-99CB-32AA1FCF5C1F}"/>
              </a:ext>
            </a:extLst>
          </p:cNvPr>
          <p:cNvSpPr/>
          <p:nvPr/>
        </p:nvSpPr>
        <p:spPr>
          <a:xfrm>
            <a:off x="9059721"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1E262991-EE49-44F3-93C5-43779561C51D}"/>
              </a:ext>
            </a:extLst>
          </p:cNvPr>
          <p:cNvSpPr/>
          <p:nvPr/>
        </p:nvSpPr>
        <p:spPr>
          <a:xfrm>
            <a:off x="4149337"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0538FAA3-916C-4684-9A19-EF0F7E2A2CAC}"/>
              </a:ext>
            </a:extLst>
          </p:cNvPr>
          <p:cNvSpPr/>
          <p:nvPr/>
        </p:nvSpPr>
        <p:spPr>
          <a:xfrm>
            <a:off x="6604529"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661052A-044F-4F6E-BC26-2ED3B8569DB4}"/>
              </a:ext>
            </a:extLst>
          </p:cNvPr>
          <p:cNvSpPr/>
          <p:nvPr/>
        </p:nvSpPr>
        <p:spPr>
          <a:xfrm>
            <a:off x="2921741"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E49C05FC-BB4B-404E-81A6-3C1BD21822F9}"/>
              </a:ext>
            </a:extLst>
          </p:cNvPr>
          <p:cNvSpPr/>
          <p:nvPr/>
        </p:nvSpPr>
        <p:spPr>
          <a:xfrm>
            <a:off x="5376933"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87317"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3076" name="Picture 4" descr="investment icon | Marketing icon, Icon, Investing">
            <a:extLst>
              <a:ext uri="{FF2B5EF4-FFF2-40B4-BE49-F238E27FC236}">
                <a16:creationId xmlns:a16="http://schemas.microsoft.com/office/drawing/2014/main" id="{87C3FF44-AF46-4247-8B55-351D13A602D0}"/>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11514913" y="116758"/>
            <a:ext cx="367524" cy="367524"/>
          </a:xfrm>
          <a:prstGeom prst="rect">
            <a:avLst/>
          </a:prstGeom>
          <a:noFill/>
          <a:extLst>
            <a:ext uri="{909E8E84-426E-40DD-AFC4-6F175D3DCCD1}">
              <a14:hiddenFill xmlns:a14="http://schemas.microsoft.com/office/drawing/2010/main">
                <a:solidFill>
                  <a:srgbClr val="FFFFFF"/>
                </a:solidFill>
              </a14:hiddenFill>
            </a:ext>
          </a:extLst>
        </p:spPr>
      </p:pic>
      <p:sp>
        <p:nvSpPr>
          <p:cNvPr id="31" name="Oval 30">
            <a:extLst>
              <a:ext uri="{FF2B5EF4-FFF2-40B4-BE49-F238E27FC236}">
                <a16:creationId xmlns:a16="http://schemas.microsoft.com/office/drawing/2014/main" id="{B57F7764-CFD1-9D5C-EA47-33C8CE7FE8F5}"/>
              </a:ext>
            </a:extLst>
          </p:cNvPr>
          <p:cNvSpPr/>
          <p:nvPr/>
        </p:nvSpPr>
        <p:spPr>
          <a:xfrm>
            <a:off x="637802" y="2719239"/>
            <a:ext cx="2327644" cy="2183345"/>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rtl="1"/>
            <a:r>
              <a:rPr lang="fa-IR" sz="2400" b="1" dirty="0">
                <a:latin typeface="B Nazanin+ Bold" panose="02000700000000000000" pitchFamily="2" charset="-78"/>
                <a:cs typeface="B Titr" panose="00000700000000000000" pitchFamily="2" charset="-78"/>
              </a:rPr>
              <a:t>واحدهای کارآفرینی دانشکده ها</a:t>
            </a:r>
            <a:endParaRPr lang="en-GB" sz="2400" b="1" dirty="0">
              <a:latin typeface="B Nazanin+ Bold" panose="02000700000000000000" pitchFamily="2" charset="-78"/>
              <a:cs typeface="B Titr" panose="00000700000000000000" pitchFamily="2" charset="-78"/>
            </a:endParaRPr>
          </a:p>
        </p:txBody>
      </p:sp>
      <p:sp>
        <p:nvSpPr>
          <p:cNvPr id="34" name="Oval 33">
            <a:extLst>
              <a:ext uri="{FF2B5EF4-FFF2-40B4-BE49-F238E27FC236}">
                <a16:creationId xmlns:a16="http://schemas.microsoft.com/office/drawing/2014/main" id="{17E7CCE1-7871-ADED-25A9-1A1B02053FAF}"/>
              </a:ext>
            </a:extLst>
          </p:cNvPr>
          <p:cNvSpPr/>
          <p:nvPr/>
        </p:nvSpPr>
        <p:spPr>
          <a:xfrm>
            <a:off x="4893616" y="2719239"/>
            <a:ext cx="2327644" cy="2183345"/>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rtl="1"/>
            <a:r>
              <a:rPr lang="fa-IR" sz="2400" b="1" dirty="0">
                <a:latin typeface="B Nazanin+ Bold" panose="02000700000000000000" pitchFamily="2" charset="-78"/>
                <a:cs typeface="B Titr" panose="00000700000000000000" pitchFamily="2" charset="-78"/>
              </a:rPr>
              <a:t>مرکز رشد دانشگاه </a:t>
            </a:r>
            <a:endParaRPr lang="en-GB" sz="2400" b="1" dirty="0">
              <a:latin typeface="B Nazanin+ Bold" panose="02000700000000000000" pitchFamily="2" charset="-78"/>
              <a:cs typeface="B Titr" panose="00000700000000000000" pitchFamily="2" charset="-78"/>
            </a:endParaRPr>
          </a:p>
        </p:txBody>
      </p:sp>
      <p:sp>
        <p:nvSpPr>
          <p:cNvPr id="36" name="Oval 35">
            <a:extLst>
              <a:ext uri="{FF2B5EF4-FFF2-40B4-BE49-F238E27FC236}">
                <a16:creationId xmlns:a16="http://schemas.microsoft.com/office/drawing/2014/main" id="{1D4253B7-FD82-BD26-E571-C078D592D0DD}"/>
              </a:ext>
            </a:extLst>
          </p:cNvPr>
          <p:cNvSpPr/>
          <p:nvPr/>
        </p:nvSpPr>
        <p:spPr>
          <a:xfrm>
            <a:off x="9149431" y="2719241"/>
            <a:ext cx="2327644" cy="2183345"/>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rtl="1"/>
            <a:r>
              <a:rPr lang="fa-IR" sz="2400" b="1">
                <a:latin typeface="B Nazanin+ Bold" panose="02000700000000000000" pitchFamily="2" charset="-78"/>
                <a:cs typeface="B Titr" panose="00000700000000000000" pitchFamily="2" charset="-78"/>
              </a:rPr>
              <a:t>ناحیه‌ی نوآوری دانشگاه</a:t>
            </a:r>
            <a:endParaRPr lang="en-GB" sz="2400" b="1" dirty="0">
              <a:latin typeface="B Nazanin+ Bold" panose="02000700000000000000" pitchFamily="2" charset="-78"/>
              <a:cs typeface="B Titr" panose="00000700000000000000" pitchFamily="2" charset="-78"/>
            </a:endParaRPr>
          </a:p>
        </p:txBody>
      </p:sp>
      <p:sp>
        <p:nvSpPr>
          <p:cNvPr id="49" name="Right Arrow 10">
            <a:extLst>
              <a:ext uri="{FF2B5EF4-FFF2-40B4-BE49-F238E27FC236}">
                <a16:creationId xmlns:a16="http://schemas.microsoft.com/office/drawing/2014/main" id="{8E7430D7-2C30-A892-DE76-EE2F93649564}"/>
              </a:ext>
            </a:extLst>
          </p:cNvPr>
          <p:cNvSpPr/>
          <p:nvPr/>
        </p:nvSpPr>
        <p:spPr>
          <a:xfrm rot="10800000" flipH="1">
            <a:off x="3244645" y="3471268"/>
            <a:ext cx="1369771" cy="527221"/>
          </a:xfrm>
          <a:prstGeom prst="righ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Left Arrow 18">
            <a:extLst>
              <a:ext uri="{FF2B5EF4-FFF2-40B4-BE49-F238E27FC236}">
                <a16:creationId xmlns:a16="http://schemas.microsoft.com/office/drawing/2014/main" id="{A4F19074-2543-329F-AAB9-0E97D1CDFFF3}"/>
              </a:ext>
            </a:extLst>
          </p:cNvPr>
          <p:cNvSpPr/>
          <p:nvPr/>
        </p:nvSpPr>
        <p:spPr>
          <a:xfrm flipH="1">
            <a:off x="7443277" y="3404620"/>
            <a:ext cx="1369771" cy="527221"/>
          </a:xfrm>
          <a:prstGeom prst="leftArrow">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Rectangle 1"/>
          <p:cNvSpPr/>
          <p:nvPr/>
        </p:nvSpPr>
        <p:spPr>
          <a:xfrm>
            <a:off x="4612451" y="793528"/>
            <a:ext cx="2967480" cy="646331"/>
          </a:xfrm>
          <a:prstGeom prst="rect">
            <a:avLst/>
          </a:prstGeom>
        </p:spPr>
        <p:txBody>
          <a:bodyPr wrap="none">
            <a:spAutoFit/>
          </a:bodyPr>
          <a:lstStyle/>
          <a:p>
            <a:pPr algn="ctr" rtl="1"/>
            <a:r>
              <a:rPr lang="fa-IR" sz="3600" dirty="0">
                <a:cs typeface="B Titr" panose="00000700000000000000" pitchFamily="2" charset="-78"/>
              </a:rPr>
              <a:t>اکوسیستم فناوری</a:t>
            </a:r>
            <a:endParaRPr lang="en-US" sz="3600" b="1" dirty="0">
              <a:solidFill>
                <a:schemeClr val="tx1">
                  <a:lumMod val="85000"/>
                  <a:lumOff val="15000"/>
                </a:schemeClr>
              </a:solidFill>
              <a:cs typeface="B Titr" panose="00000700000000000000" pitchFamily="2" charset="-78"/>
            </a:endParaRPr>
          </a:p>
        </p:txBody>
      </p:sp>
      <p:sp>
        <p:nvSpPr>
          <p:cNvPr id="3" name="Oval 2">
            <a:extLst>
              <a:ext uri="{FF2B5EF4-FFF2-40B4-BE49-F238E27FC236}">
                <a16:creationId xmlns:a16="http://schemas.microsoft.com/office/drawing/2014/main" id="{DCCE86B4-415A-7B5A-27D4-BEA6B431B22C}"/>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b="1" smtClean="0">
                <a:cs typeface="B Nazanin" panose="00000400000000000000" pitchFamily="2" charset="-78"/>
              </a:rPr>
              <a:t>12</a:t>
            </a:fld>
            <a:endParaRPr lang="en-US" sz="2000" b="1" dirty="0">
              <a:cs typeface="B Nazanin" panose="00000400000000000000" pitchFamily="2" charset="-78"/>
            </a:endParaRPr>
          </a:p>
        </p:txBody>
      </p:sp>
    </p:spTree>
    <p:extLst>
      <p:ext uri="{BB962C8B-B14F-4D97-AF65-F5344CB8AC3E}">
        <p14:creationId xmlns:p14="http://schemas.microsoft.com/office/powerpoint/2010/main" val="409377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randombar(horizontal)">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wipe(down)">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wipe(down)">
                                      <p:cBhvr>
                                        <p:cTn id="17" dur="500"/>
                                        <p:tgtEl>
                                          <p:spTgt spid="3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wipe(down)">
                                      <p:cBhvr>
                                        <p:cTn id="22" dur="500"/>
                                        <p:tgtEl>
                                          <p:spTgt spid="3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barn(inVertical)">
                                      <p:cBhvr>
                                        <p:cTn id="27" dur="500"/>
                                        <p:tgtEl>
                                          <p:spTgt spid="5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9"/>
                                        </p:tgtEl>
                                        <p:attrNameLst>
                                          <p:attrName>style.visibility</p:attrName>
                                        </p:attrNameLst>
                                      </p:cBhvr>
                                      <p:to>
                                        <p:strVal val="visible"/>
                                      </p:to>
                                    </p:set>
                                    <p:animEffect transition="in" filter="barn(inVertical)">
                                      <p:cBhvr>
                                        <p:cTn id="32"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31" grpId="0" animBg="1"/>
      <p:bldP spid="34" grpId="0" animBg="1"/>
      <p:bldP spid="36" grpId="0" animBg="1"/>
      <p:bldP spid="49" grpId="0" animBg="1"/>
      <p:bldP spid="5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11209D1-D6D2-4A73-B72D-BA783EBA6C35}"/>
              </a:ext>
            </a:extLst>
          </p:cNvPr>
          <p:cNvSpPr txBox="1"/>
          <p:nvPr/>
        </p:nvSpPr>
        <p:spPr>
          <a:xfrm>
            <a:off x="3262183" y="2951856"/>
            <a:ext cx="6187451" cy="1169551"/>
          </a:xfrm>
          <a:prstGeom prst="rect">
            <a:avLst/>
          </a:prstGeom>
          <a:noFill/>
        </p:spPr>
        <p:txBody>
          <a:bodyPr wrap="square" rtlCol="0" anchor="ctr">
            <a:spAutoFit/>
          </a:bodyPr>
          <a:lstStyle/>
          <a:p>
            <a:pPr algn="r" rtl="1"/>
            <a:r>
              <a:rPr lang="fa-IR" altLang="ko-KR" sz="5400" dirty="0">
                <a:cs typeface="Arial" pitchFamily="34" charset="0"/>
              </a:rPr>
              <a:t>تقدیر و تشکر و سپاسگزار</a:t>
            </a:r>
          </a:p>
          <a:p>
            <a:pPr algn="r" rtl="1"/>
            <a:r>
              <a:rPr lang="fa-IR" altLang="ko-KR" sz="1600" dirty="0">
                <a:cs typeface="Arial" pitchFamily="34" charset="0"/>
              </a:rPr>
              <a:t>این اسلاید را هرگونه که علاقه دارید تکمیل کنید</a:t>
            </a:r>
            <a:endParaRPr lang="ko-KR" altLang="en-US" sz="1600" dirty="0">
              <a:cs typeface="Arial" pitchFamily="34" charset="0"/>
            </a:endParaRPr>
          </a:p>
        </p:txBody>
      </p:sp>
    </p:spTree>
    <p:extLst>
      <p:ext uri="{BB962C8B-B14F-4D97-AF65-F5344CB8AC3E}">
        <p14:creationId xmlns:p14="http://schemas.microsoft.com/office/powerpoint/2010/main" val="821656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17"/>
          <p:cNvSpPr/>
          <p:nvPr/>
        </p:nvSpPr>
        <p:spPr>
          <a:xfrm>
            <a:off x="466549" y="138100"/>
            <a:ext cx="455508" cy="441619"/>
          </a:xfrm>
          <a:prstGeom prst="ellipse">
            <a:avLst/>
          </a:prstGeom>
          <a:solidFill>
            <a:schemeClr val="bg2">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0" name="Oval 29"/>
          <p:cNvSpPr/>
          <p:nvPr/>
        </p:nvSpPr>
        <p:spPr>
          <a:xfrm>
            <a:off x="1689060" y="168859"/>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7801615" y="140775"/>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32816"/>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0B601776-494E-423B-99CB-32AA1FCF5C1F}"/>
              </a:ext>
            </a:extLst>
          </p:cNvPr>
          <p:cNvSpPr/>
          <p:nvPr/>
        </p:nvSpPr>
        <p:spPr>
          <a:xfrm>
            <a:off x="9024126"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1E262991-EE49-44F3-93C5-43779561C51D}"/>
              </a:ext>
            </a:extLst>
          </p:cNvPr>
          <p:cNvSpPr/>
          <p:nvPr/>
        </p:nvSpPr>
        <p:spPr>
          <a:xfrm>
            <a:off x="4134082" y="140775"/>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0538FAA3-916C-4684-9A19-EF0F7E2A2CAC}"/>
              </a:ext>
            </a:extLst>
          </p:cNvPr>
          <p:cNvSpPr/>
          <p:nvPr/>
        </p:nvSpPr>
        <p:spPr>
          <a:xfrm>
            <a:off x="6579104" y="140775"/>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661052A-044F-4F6E-BC26-2ED3B8569DB4}"/>
              </a:ext>
            </a:extLst>
          </p:cNvPr>
          <p:cNvSpPr/>
          <p:nvPr/>
        </p:nvSpPr>
        <p:spPr>
          <a:xfrm>
            <a:off x="2911571" y="161074"/>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E49C05FC-BB4B-404E-81A6-3C1BD21822F9}"/>
              </a:ext>
            </a:extLst>
          </p:cNvPr>
          <p:cNvSpPr/>
          <p:nvPr/>
        </p:nvSpPr>
        <p:spPr>
          <a:xfrm>
            <a:off x="5356593" y="140775"/>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46637" y="132816"/>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 name="Rectangle 1"/>
          <p:cNvSpPr/>
          <p:nvPr/>
        </p:nvSpPr>
        <p:spPr>
          <a:xfrm>
            <a:off x="5213219" y="748222"/>
            <a:ext cx="1197765" cy="646331"/>
          </a:xfrm>
          <a:prstGeom prst="rect">
            <a:avLst/>
          </a:prstGeom>
        </p:spPr>
        <p:txBody>
          <a:bodyPr wrap="none">
            <a:spAutoFit/>
          </a:bodyPr>
          <a:lstStyle/>
          <a:p>
            <a:pPr algn="ctr"/>
            <a:r>
              <a:rPr lang="fa-IR" sz="3600" b="1" dirty="0">
                <a:solidFill>
                  <a:schemeClr val="tx1">
                    <a:lumMod val="85000"/>
                    <a:lumOff val="15000"/>
                  </a:schemeClr>
                </a:solidFill>
                <a:cs typeface="B Titr" panose="00000700000000000000" pitchFamily="2" charset="-78"/>
              </a:rPr>
              <a:t>راهنما</a:t>
            </a:r>
            <a:endParaRPr lang="en-US" sz="3600" b="1" dirty="0">
              <a:solidFill>
                <a:schemeClr val="tx1">
                  <a:lumMod val="85000"/>
                  <a:lumOff val="15000"/>
                </a:schemeClr>
              </a:solidFill>
              <a:cs typeface="B Titr" panose="00000700000000000000" pitchFamily="2" charset="-78"/>
            </a:endParaRPr>
          </a:p>
        </p:txBody>
      </p:sp>
      <p:sp>
        <p:nvSpPr>
          <p:cNvPr id="3" name="Rectangle 2"/>
          <p:cNvSpPr/>
          <p:nvPr/>
        </p:nvSpPr>
        <p:spPr>
          <a:xfrm>
            <a:off x="381345" y="2214672"/>
            <a:ext cx="11612037" cy="3970318"/>
          </a:xfrm>
          <a:prstGeom prst="rect">
            <a:avLst/>
          </a:prstGeom>
        </p:spPr>
        <p:txBody>
          <a:bodyPr wrap="square">
            <a:spAutoFit/>
          </a:bodyPr>
          <a:lstStyle/>
          <a:p>
            <a:pPr algn="just" rtl="1"/>
            <a:r>
              <a:rPr lang="fa-IR" dirty="0">
                <a:latin typeface="Calibri" panose="020F0502020204030204" pitchFamily="34" charset="0"/>
                <a:cs typeface="Calibri" panose="020F0502020204030204" pitchFamily="34" charset="0"/>
              </a:rPr>
              <a:t>برای ارائه دفاع از ایده‌ی خود جهت پذیرش در مرکز رشد دانشگاه اصفهان، باید بر موارد زیر متمرکز شود. </a:t>
            </a:r>
          </a:p>
          <a:p>
            <a:pPr algn="just" rtl="1"/>
            <a:r>
              <a:rPr lang="fa-IR" dirty="0">
                <a:latin typeface="Calibri" panose="020F0502020204030204" pitchFamily="34" charset="0"/>
                <a:cs typeface="Calibri" panose="020F0502020204030204" pitchFamily="34" charset="0"/>
              </a:rPr>
              <a:t>1- ایده خود را توضیح دهید. مشخصا بیان کنید که چه مسئله‌ای را با چه راه حلی پاسخ داده اید. راه حل شما باید نوآورانه و مبتنی بر دانش پیشرفته باشد.</a:t>
            </a:r>
          </a:p>
          <a:p>
            <a:pPr algn="just" rtl="1"/>
            <a:r>
              <a:rPr lang="fa-IR" dirty="0">
                <a:latin typeface="Calibri" panose="020F0502020204030204" pitchFamily="34" charset="0"/>
                <a:cs typeface="Calibri" panose="020F0502020204030204" pitchFamily="34" charset="0"/>
              </a:rPr>
              <a:t>تیم خود را معرفی کنید. مراقب باشید که در تیم شما افراد آگاه و آشنا با بازار و محیط واقعی کار حضور داشته باشند.</a:t>
            </a:r>
          </a:p>
          <a:p>
            <a:pPr algn="just" rtl="1"/>
            <a:r>
              <a:rPr lang="fa-IR" dirty="0">
                <a:latin typeface="Calibri" panose="020F0502020204030204" pitchFamily="34" charset="0"/>
                <a:cs typeface="Calibri" panose="020F0502020204030204" pitchFamily="34" charset="0"/>
              </a:rPr>
              <a:t>3- مدل کسب و کار خود ر اتوضیح دهید. در این موضوع وقت کافی بگزارید. در این بخش باید توضیح دهید، کابا یا خدمت شما برای فروش چیست، چگونه آنرا می فرورشید، مشتریان شما چه کسانی هستند، از انها چگونه پول خواهید گرفت. هزینه های شما چیست و چگونه آنرا تامین می کنید. دورنمای کسب و کار خود را توضیح هید و رقبا را تحلیل کنید.</a:t>
            </a:r>
          </a:p>
          <a:p>
            <a:pPr algn="just" rtl="1"/>
            <a:r>
              <a:rPr lang="fa-IR" dirty="0">
                <a:latin typeface="Calibri" panose="020F0502020204030204" pitchFamily="34" charset="0"/>
                <a:cs typeface="Calibri" panose="020F0502020204030204" pitchFamily="34" charset="0"/>
              </a:rPr>
              <a:t>ما این فایل را برای شما آماده کرده ایم تا بتوانید کار خود را راحت تر آماده کیند اما شما می توانید عناوین و تعداد اسلایدهای را عوض کنید اگرچه بهتر است طبق الگوری ارائه شده عمل کنید.</a:t>
            </a:r>
          </a:p>
          <a:p>
            <a:pPr algn="just" rtl="1"/>
            <a:endParaRPr lang="fa-IR" dirty="0">
              <a:latin typeface="Calibri" panose="020F0502020204030204" pitchFamily="34" charset="0"/>
              <a:cs typeface="Calibri" panose="020F0502020204030204" pitchFamily="34" charset="0"/>
            </a:endParaRPr>
          </a:p>
          <a:p>
            <a:pPr algn="just" rtl="1"/>
            <a:r>
              <a:rPr lang="fa-IR" dirty="0">
                <a:latin typeface="Calibri" panose="020F0502020204030204" pitchFamily="34" charset="0"/>
                <a:cs typeface="Calibri" panose="020F0502020204030204" pitchFamily="34" charset="0"/>
              </a:rPr>
              <a:t>این اسلاید برای شماست، برای ارائه آن را </a:t>
            </a:r>
            <a:r>
              <a:rPr lang="en-US" dirty="0">
                <a:latin typeface="Calibri" panose="020F0502020204030204" pitchFamily="34" charset="0"/>
                <a:cs typeface="Calibri" panose="020F0502020204030204" pitchFamily="34" charset="0"/>
              </a:rPr>
              <a:t>Hide </a:t>
            </a:r>
            <a:r>
              <a:rPr lang="fa-IR" dirty="0">
                <a:latin typeface="Calibri" panose="020F0502020204030204" pitchFamily="34" charset="0"/>
                <a:cs typeface="Calibri" panose="020F0502020204030204" pitchFamily="34" charset="0"/>
              </a:rPr>
              <a:t> کنید. </a:t>
            </a:r>
            <a:r>
              <a:rPr lang="fa-IR" dirty="0">
                <a:solidFill>
                  <a:srgbClr val="FF0000"/>
                </a:solidFill>
                <a:latin typeface="Calibri" panose="020F0502020204030204" pitchFamily="34" charset="0"/>
                <a:cs typeface="Calibri" panose="020F0502020204030204" pitchFamily="34" charset="0"/>
              </a:rPr>
              <a:t>(</a:t>
            </a:r>
            <a:r>
              <a:rPr lang="fa-IR" b="1" dirty="0">
                <a:solidFill>
                  <a:srgbClr val="FF0000"/>
                </a:solidFill>
                <a:latin typeface="Calibri" panose="020F0502020204030204" pitchFamily="34" charset="0"/>
                <a:cs typeface="Calibri" panose="020F0502020204030204" pitchFamily="34" charset="0"/>
              </a:rPr>
              <a:t>لطفا پس از مطالعه توضیحات هر اسلاید، مطاب خود را جایگزین توضیحات نمایید. این اسلاید نیز حذف شود.)</a:t>
            </a:r>
          </a:p>
          <a:p>
            <a:pPr algn="r" rtl="1"/>
            <a:endParaRPr lang="en-US" dirty="0"/>
          </a:p>
          <a:p>
            <a:pPr algn="justLow" rtl="1">
              <a:lnSpc>
                <a:spcPct val="200000"/>
              </a:lnSpc>
            </a:pPr>
            <a:endParaRPr lang="fa-IR" dirty="0">
              <a:solidFill>
                <a:schemeClr val="bg1">
                  <a:lumMod val="50000"/>
                </a:schemeClr>
              </a:solidFill>
              <a:latin typeface="B Nazanin+ Bold" panose="02000700000000000000" pitchFamily="2" charset="-78"/>
              <a:ea typeface="MT_Yekan Square Boom" panose="00000400000000000000" pitchFamily="2" charset="-78"/>
              <a:cs typeface="B Nazanin" panose="00000400000000000000" pitchFamily="2" charset="-78"/>
            </a:endParaRPr>
          </a:p>
        </p:txBody>
      </p:sp>
      <p:pic>
        <p:nvPicPr>
          <p:cNvPr id="4" name="Picture 3"/>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503602" y="172423"/>
            <a:ext cx="385954" cy="385954"/>
          </a:xfrm>
          <a:prstGeom prst="rect">
            <a:avLst/>
          </a:prstGeom>
        </p:spPr>
      </p:pic>
      <p:sp>
        <p:nvSpPr>
          <p:cNvPr id="5" name="Oval 4">
            <a:extLst>
              <a:ext uri="{FF2B5EF4-FFF2-40B4-BE49-F238E27FC236}">
                <a16:creationId xmlns:a16="http://schemas.microsoft.com/office/drawing/2014/main" id="{256B65CE-544D-1B13-BE0E-4963EFE44984}"/>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2</a:t>
            </a:fld>
            <a:endParaRPr lang="en-US" sz="2000" b="1" dirty="0">
              <a:cs typeface="B Nazanin" panose="00000400000000000000" pitchFamily="2" charset="-78"/>
            </a:endParaRPr>
          </a:p>
        </p:txBody>
      </p:sp>
    </p:spTree>
    <p:extLst>
      <p:ext uri="{BB962C8B-B14F-4D97-AF65-F5344CB8AC3E}">
        <p14:creationId xmlns:p14="http://schemas.microsoft.com/office/powerpoint/2010/main" val="2153221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8"/>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 name="Oval 3"/>
          <p:cNvSpPr/>
          <p:nvPr/>
        </p:nvSpPr>
        <p:spPr>
          <a:xfrm>
            <a:off x="466549" y="13810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 name="Oval 4"/>
          <p:cNvSpPr/>
          <p:nvPr/>
        </p:nvSpPr>
        <p:spPr>
          <a:xfrm>
            <a:off x="1699183"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7805413"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0B601776-494E-423B-99CB-32AA1FCF5C1F}"/>
              </a:ext>
            </a:extLst>
          </p:cNvPr>
          <p:cNvSpPr/>
          <p:nvPr/>
        </p:nvSpPr>
        <p:spPr>
          <a:xfrm>
            <a:off x="9026659"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1E262991-EE49-44F3-93C5-43779561C51D}"/>
              </a:ext>
            </a:extLst>
          </p:cNvPr>
          <p:cNvSpPr/>
          <p:nvPr/>
        </p:nvSpPr>
        <p:spPr>
          <a:xfrm>
            <a:off x="4141675"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0538FAA3-916C-4684-9A19-EF0F7E2A2CAC}"/>
              </a:ext>
            </a:extLst>
          </p:cNvPr>
          <p:cNvSpPr/>
          <p:nvPr/>
        </p:nvSpPr>
        <p:spPr>
          <a:xfrm>
            <a:off x="6584167"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661052A-044F-4F6E-BC26-2ED3B8569DB4}"/>
              </a:ext>
            </a:extLst>
          </p:cNvPr>
          <p:cNvSpPr/>
          <p:nvPr/>
        </p:nvSpPr>
        <p:spPr>
          <a:xfrm>
            <a:off x="2920429"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E49C05FC-BB4B-404E-81A6-3C1BD21822F9}"/>
              </a:ext>
            </a:extLst>
          </p:cNvPr>
          <p:cNvSpPr/>
          <p:nvPr/>
        </p:nvSpPr>
        <p:spPr>
          <a:xfrm>
            <a:off x="5362921"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47905" y="116758"/>
            <a:ext cx="455508" cy="441619"/>
          </a:xfrm>
          <a:prstGeom prst="ellipse">
            <a:avLst/>
          </a:prstGeom>
          <a:solidFill>
            <a:schemeClr val="bg1">
              <a:lumMod val="85000"/>
            </a:schemeClr>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3" name="Rectangle 2"/>
          <p:cNvSpPr/>
          <p:nvPr/>
        </p:nvSpPr>
        <p:spPr>
          <a:xfrm>
            <a:off x="4765242" y="782478"/>
            <a:ext cx="2616422" cy="646331"/>
          </a:xfrm>
          <a:prstGeom prst="rect">
            <a:avLst/>
          </a:prstGeom>
        </p:spPr>
        <p:txBody>
          <a:bodyPr wrap="none">
            <a:spAutoFit/>
          </a:bodyPr>
          <a:lstStyle/>
          <a:p>
            <a:pPr algn="ctr"/>
            <a:r>
              <a:rPr lang="fa-IR" sz="3600" b="1" dirty="0">
                <a:solidFill>
                  <a:schemeClr val="tx1">
                    <a:lumMod val="85000"/>
                    <a:lumOff val="15000"/>
                  </a:schemeClr>
                </a:solidFill>
                <a:cs typeface="B Titr" panose="00000700000000000000" pitchFamily="2" charset="-78"/>
              </a:rPr>
              <a:t>مطالعه مقررات</a:t>
            </a:r>
            <a:endParaRPr lang="en-US" sz="3600" b="1" dirty="0">
              <a:solidFill>
                <a:schemeClr val="tx1">
                  <a:lumMod val="85000"/>
                  <a:lumOff val="15000"/>
                </a:schemeClr>
              </a:solidFill>
              <a:cs typeface="B Titr" panose="00000700000000000000" pitchFamily="2" charset="-78"/>
            </a:endParaRPr>
          </a:p>
        </p:txBody>
      </p:sp>
      <p:sp>
        <p:nvSpPr>
          <p:cNvPr id="6" name="Rectangle 5"/>
          <p:cNvSpPr/>
          <p:nvPr/>
        </p:nvSpPr>
        <p:spPr>
          <a:xfrm>
            <a:off x="622633" y="2232718"/>
            <a:ext cx="11302024" cy="3671518"/>
          </a:xfrm>
          <a:prstGeom prst="rect">
            <a:avLst/>
          </a:prstGeom>
        </p:spPr>
        <p:txBody>
          <a:bodyPr wrap="square">
            <a:spAutoFit/>
          </a:bodyPr>
          <a:lstStyle/>
          <a:p>
            <a:pPr marL="342900" indent="-342900" algn="just"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این سخنرانی توسط اینجانب.............................. با کد ملی............................ به عنوان مدیر تیم/مدیر عامل شرکت.............................. جهت دفاع از ایده‌ی ذیل الذکر برای  استقرار در مرکز رشد واحدهای فناور دانشگاه اصفهان ارائه می گردد. اینجانب اقرار می نمایم که  قوانین این مرکز را مطالعه نموده و تمامی اعضا گروه نیز در جریان این امر هستند. ضمنا متعهد هستم که ایده‌ی ارائه شده از نظر مالکیت فکری در اختیار فرد دیگری  نیست. </a:t>
            </a:r>
          </a:p>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ایمیل:                                           شماره تماس </a:t>
            </a:r>
          </a:p>
          <a:p>
            <a:pPr marL="342900" lvl="0" indent="-342900" algn="r" rtl="1">
              <a:lnSpc>
                <a:spcPct val="107000"/>
              </a:lnSpc>
              <a:spcAft>
                <a:spcPts val="800"/>
              </a:spcAft>
              <a:buFont typeface="Symbol" panose="05050102010706020507" pitchFamily="18" charset="2"/>
              <a:buChar char=""/>
            </a:pPr>
            <a:endParaRPr lang="fa-IR" dirty="0">
              <a:latin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pPr>
            <a:endParaRPr lang="fa-IR" dirty="0">
              <a:latin typeface="Calibri" panose="020F0502020204030204" pitchFamily="34" charset="0"/>
              <a:cs typeface="Calibri" panose="020F0502020204030204" pitchFamily="34" charset="0"/>
            </a:endParaRPr>
          </a:p>
          <a:p>
            <a:pPr lvl="0" algn="ctr" rtl="1">
              <a:lnSpc>
                <a:spcPct val="107000"/>
              </a:lnSpc>
              <a:spcAft>
                <a:spcPts val="800"/>
              </a:spcAft>
            </a:pPr>
            <a:r>
              <a:rPr lang="fa-IR" dirty="0">
                <a:latin typeface="Calibri" panose="020F0502020204030204" pitchFamily="34" charset="0"/>
                <a:cs typeface="B Titr" panose="00000700000000000000" pitchFamily="2" charset="-78"/>
              </a:rPr>
              <a:t>عنوان ایده</a:t>
            </a:r>
          </a:p>
          <a:p>
            <a:pPr lvl="0" algn="r" rtl="1">
              <a:lnSpc>
                <a:spcPct val="107000"/>
              </a:lnSpc>
              <a:spcAft>
                <a:spcPts val="800"/>
              </a:spcAft>
            </a:pPr>
            <a:endParaRPr lang="en-US"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ymbol" panose="05050102010706020507" pitchFamily="18" charset="2"/>
              <a:buChar char=""/>
            </a:pP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34" name="Oval 33"/>
          <p:cNvSpPr/>
          <p:nvPr/>
        </p:nvSpPr>
        <p:spPr>
          <a:xfrm>
            <a:off x="466549" y="139099"/>
            <a:ext cx="455508" cy="441619"/>
          </a:xfrm>
          <a:prstGeom prst="ellipse">
            <a:avLst/>
          </a:prstGeom>
          <a:solidFill>
            <a:schemeClr val="bg2">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 name="Oval 1">
            <a:extLst>
              <a:ext uri="{FF2B5EF4-FFF2-40B4-BE49-F238E27FC236}">
                <a16:creationId xmlns:a16="http://schemas.microsoft.com/office/drawing/2014/main" id="{BA937418-5233-61CC-2040-08AEBB70437F}"/>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3</a:t>
            </a:fld>
            <a:endParaRPr lang="en-US" sz="2000" b="1" dirty="0">
              <a:cs typeface="B Nazanin" panose="00000400000000000000" pitchFamily="2" charset="-78"/>
            </a:endParaRPr>
          </a:p>
        </p:txBody>
      </p:sp>
    </p:spTree>
    <p:extLst>
      <p:ext uri="{BB962C8B-B14F-4D97-AF65-F5344CB8AC3E}">
        <p14:creationId xmlns:p14="http://schemas.microsoft.com/office/powerpoint/2010/main" val="2240518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17"/>
          <p:cNvSpPr/>
          <p:nvPr/>
        </p:nvSpPr>
        <p:spPr>
          <a:xfrm>
            <a:off x="477937"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0" name="Oval 29"/>
          <p:cNvSpPr/>
          <p:nvPr/>
        </p:nvSpPr>
        <p:spPr>
          <a:xfrm>
            <a:off x="1689060" y="122365"/>
            <a:ext cx="455508" cy="441619"/>
          </a:xfrm>
          <a:prstGeom prst="ellipse">
            <a:avLst/>
          </a:prstGeom>
          <a:solidFill>
            <a:schemeClr val="tx2">
              <a:lumMod val="60000"/>
              <a:lumOff val="40000"/>
            </a:schemeClr>
          </a:solidFill>
          <a:ln>
            <a:solidFill>
              <a:schemeClr val="bg2">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7785825"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0B601776-494E-423B-99CB-32AA1FCF5C1F}"/>
              </a:ext>
            </a:extLst>
          </p:cNvPr>
          <p:cNvSpPr/>
          <p:nvPr/>
        </p:nvSpPr>
        <p:spPr>
          <a:xfrm>
            <a:off x="9013599"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1E262991-EE49-44F3-93C5-43779561C51D}"/>
              </a:ext>
            </a:extLst>
          </p:cNvPr>
          <p:cNvSpPr/>
          <p:nvPr/>
        </p:nvSpPr>
        <p:spPr>
          <a:xfrm>
            <a:off x="4102503"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0538FAA3-916C-4684-9A19-EF0F7E2A2CAC}"/>
              </a:ext>
            </a:extLst>
          </p:cNvPr>
          <p:cNvSpPr/>
          <p:nvPr/>
        </p:nvSpPr>
        <p:spPr>
          <a:xfrm>
            <a:off x="6558051"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661052A-044F-4F6E-BC26-2ED3B8569DB4}"/>
              </a:ext>
            </a:extLst>
          </p:cNvPr>
          <p:cNvSpPr/>
          <p:nvPr/>
        </p:nvSpPr>
        <p:spPr>
          <a:xfrm>
            <a:off x="2874729"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E49C05FC-BB4B-404E-81A6-3C1BD21822F9}"/>
              </a:ext>
            </a:extLst>
          </p:cNvPr>
          <p:cNvSpPr/>
          <p:nvPr/>
        </p:nvSpPr>
        <p:spPr>
          <a:xfrm>
            <a:off x="5330277"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41373"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2050" name="Picture 2" descr="Attention problem warning icon - Very Basic Android L Lollipop">
            <a:extLst>
              <a:ext uri="{FF2B5EF4-FFF2-40B4-BE49-F238E27FC236}">
                <a16:creationId xmlns:a16="http://schemas.microsoft.com/office/drawing/2014/main" id="{FBC9B486-B44F-46AF-BC34-BC08C0B94D12}"/>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1724531" y="166387"/>
            <a:ext cx="396752" cy="39675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021987" y="767966"/>
            <a:ext cx="4528889" cy="646331"/>
          </a:xfrm>
          <a:prstGeom prst="rect">
            <a:avLst/>
          </a:prstGeom>
        </p:spPr>
        <p:txBody>
          <a:bodyPr wrap="square">
            <a:spAutoFit/>
          </a:bodyPr>
          <a:lstStyle/>
          <a:p>
            <a:pPr algn="ctr"/>
            <a:r>
              <a:rPr lang="fa-IR" sz="3600" b="1" dirty="0">
                <a:solidFill>
                  <a:schemeClr val="tx1">
                    <a:lumMod val="85000"/>
                    <a:lumOff val="15000"/>
                  </a:schemeClr>
                </a:solidFill>
                <a:cs typeface="B Titr" panose="00000700000000000000" pitchFamily="2" charset="-78"/>
              </a:rPr>
              <a:t>بیان مسئله</a:t>
            </a:r>
            <a:endParaRPr lang="en-US" sz="3600" b="1" dirty="0">
              <a:solidFill>
                <a:schemeClr val="tx1">
                  <a:lumMod val="85000"/>
                  <a:lumOff val="15000"/>
                </a:schemeClr>
              </a:solidFill>
              <a:cs typeface="B Titr" panose="00000700000000000000" pitchFamily="2" charset="-78"/>
            </a:endParaRPr>
          </a:p>
        </p:txBody>
      </p:sp>
      <p:sp>
        <p:nvSpPr>
          <p:cNvPr id="3" name="Rectangle 2"/>
          <p:cNvSpPr/>
          <p:nvPr/>
        </p:nvSpPr>
        <p:spPr>
          <a:xfrm>
            <a:off x="346631" y="2275692"/>
            <a:ext cx="11499118" cy="1482970"/>
          </a:xfrm>
          <a:prstGeom prst="rect">
            <a:avLst/>
          </a:prstGeom>
        </p:spPr>
        <p:txBody>
          <a:bodyPr wrap="square">
            <a:spAutoFit/>
          </a:bodyPr>
          <a:lstStyle/>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در این اسلاید باید توضیح دهید که دقیقا چه مشکلی را قرار هست حل کنید؟</a:t>
            </a:r>
            <a:endParaRPr lang="en-US" dirty="0">
              <a:latin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من قرار است یک مشکل جدید را حل کنم؟ و یا قرار است مشکل فعلی را به نحوه ی جدیدی حل کنم؟ (دقیقا قرار است چه چیزی را جایگزین چه چیز دیگری کنم؟)</a:t>
            </a:r>
            <a:endParaRPr lang="en-US" dirty="0">
              <a:latin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این مشکل آنقدر جدی هست که حل آن مزیت و ارزشی به همراه داشته باشد</a:t>
            </a:r>
            <a:endParaRPr lang="en-US" dirty="0">
              <a:latin typeface="Calibri" panose="020F0502020204030204" pitchFamily="34" charset="0"/>
              <a:cs typeface="Calibri" panose="020F0502020204030204" pitchFamily="34" charset="0"/>
            </a:endParaRPr>
          </a:p>
        </p:txBody>
      </p:sp>
      <p:sp>
        <p:nvSpPr>
          <p:cNvPr id="4" name="Oval 3">
            <a:extLst>
              <a:ext uri="{FF2B5EF4-FFF2-40B4-BE49-F238E27FC236}">
                <a16:creationId xmlns:a16="http://schemas.microsoft.com/office/drawing/2014/main" id="{615FA9A4-F7AF-33E2-39EE-91A2E7B1BA4F}"/>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4</a:t>
            </a:fld>
            <a:endParaRPr lang="en-US" sz="2000" b="1" dirty="0">
              <a:cs typeface="B Nazanin" panose="00000400000000000000" pitchFamily="2" charset="-78"/>
            </a:endParaRPr>
          </a:p>
        </p:txBody>
      </p:sp>
    </p:spTree>
    <p:extLst>
      <p:ext uri="{BB962C8B-B14F-4D97-AF65-F5344CB8AC3E}">
        <p14:creationId xmlns:p14="http://schemas.microsoft.com/office/powerpoint/2010/main" val="69198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589866D2-08DB-E4ED-CBAE-9E61ED131708}"/>
              </a:ext>
            </a:extLst>
          </p:cNvPr>
          <p:cNvSpPr txBox="1"/>
          <p:nvPr/>
        </p:nvSpPr>
        <p:spPr>
          <a:xfrm>
            <a:off x="133528" y="3024608"/>
            <a:ext cx="3612863" cy="2172682"/>
          </a:xfrm>
          <a:prstGeom prst="rect">
            <a:avLst/>
          </a:prstGeom>
          <a:noFill/>
          <a:ln w="38100">
            <a:solidFill>
              <a:schemeClr val="bg1"/>
            </a:solidFill>
          </a:ln>
        </p:spPr>
        <p:txBody>
          <a:bodyPr wrap="square" rtlCol="0">
            <a:spAutoFit/>
          </a:bodyPr>
          <a:lstStyle/>
          <a:p>
            <a:endParaRPr lang="en-GB" dirty="0"/>
          </a:p>
        </p:txBody>
      </p:sp>
      <p:sp>
        <p:nvSpPr>
          <p:cNvPr id="31" name="Text Placeholder 2048">
            <a:extLst>
              <a:ext uri="{FF2B5EF4-FFF2-40B4-BE49-F238E27FC236}">
                <a16:creationId xmlns:a16="http://schemas.microsoft.com/office/drawing/2014/main" id="{E9645C85-54F7-4CE0-8F92-45D3A4CF50A1}"/>
              </a:ext>
            </a:extLst>
          </p:cNvPr>
          <p:cNvSpPr txBox="1">
            <a:spLocks/>
          </p:cNvSpPr>
          <p:nvPr/>
        </p:nvSpPr>
        <p:spPr>
          <a:xfrm>
            <a:off x="813937" y="4034803"/>
            <a:ext cx="2035492" cy="424361"/>
          </a:xfrm>
          <a:prstGeom prst="round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a:lstStyle>
            <a:defPPr>
              <a:defRPr lang="en-US"/>
            </a:defPPr>
            <a:lvl1pPr indent="0" algn="ctr" latinLnBrk="1">
              <a:spcBef>
                <a:spcPct val="20000"/>
              </a:spcBef>
              <a:spcAft>
                <a:spcPts val="2133"/>
              </a:spcAft>
              <a:buFont typeface="Arial" pitchFamily="34" charset="0"/>
              <a:buNone/>
              <a:defRPr sz="2000" b="1" baseline="0">
                <a:solidFill>
                  <a:srgbClr val="007D66"/>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dirty="0">
                <a:cs typeface="B Nazanin" panose="00000400000000000000" pitchFamily="2" charset="-78"/>
              </a:rPr>
              <a:t>نام و نام خانوادگی</a:t>
            </a:r>
            <a:endParaRPr lang="en-US" dirty="0">
              <a:cs typeface="B Nazanin" panose="00000400000000000000" pitchFamily="2" charset="-78"/>
            </a:endParaRPr>
          </a:p>
        </p:txBody>
      </p:sp>
      <p:sp>
        <p:nvSpPr>
          <p:cNvPr id="32" name="Text Placeholder 2053">
            <a:extLst>
              <a:ext uri="{FF2B5EF4-FFF2-40B4-BE49-F238E27FC236}">
                <a16:creationId xmlns:a16="http://schemas.microsoft.com/office/drawing/2014/main" id="{9B56AB37-100B-4780-84BE-7D1DE1D2D9A5}"/>
              </a:ext>
            </a:extLst>
          </p:cNvPr>
          <p:cNvSpPr txBox="1">
            <a:spLocks/>
          </p:cNvSpPr>
          <p:nvPr/>
        </p:nvSpPr>
        <p:spPr>
          <a:xfrm>
            <a:off x="327492" y="4470641"/>
            <a:ext cx="3195899" cy="386832"/>
          </a:xfrm>
          <a:prstGeom prst="roundRect">
            <a:avLst>
              <a:gd name="adj" fmla="val 40221"/>
            </a:avLst>
          </a:prstGeom>
        </p:spPr>
        <p:style>
          <a:lnRef idx="2">
            <a:schemeClr val="accent6"/>
          </a:lnRef>
          <a:fillRef idx="1">
            <a:schemeClr val="lt1"/>
          </a:fillRef>
          <a:effectRef idx="0">
            <a:schemeClr val="accent6"/>
          </a:effectRef>
          <a:fontRef idx="minor">
            <a:schemeClr val="dk1"/>
          </a:fontRef>
        </p:style>
        <p:txBody>
          <a:bodyPr anchor="t"/>
          <a:lstStyle>
            <a:defPPr>
              <a:defRPr lang="en-US"/>
            </a:defPPr>
            <a:lvl1pPr indent="0" algn="ctr" latinLnBrk="1">
              <a:spcBef>
                <a:spcPct val="20000"/>
              </a:spcBef>
              <a:spcAft>
                <a:spcPts val="2133"/>
              </a:spcAft>
              <a:buFont typeface="Arial" pitchFamily="34" charset="0"/>
              <a:buNone/>
              <a:defRPr sz="1400" b="0" baseline="0">
                <a:solidFill>
                  <a:schemeClr val="tx1">
                    <a:lumMod val="75000"/>
                    <a:lumOff val="25000"/>
                  </a:schemeClr>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sz="1800" b="1" dirty="0">
                <a:solidFill>
                  <a:schemeClr val="tx1"/>
                </a:solidFill>
                <a:cs typeface="B Nazanin" panose="00000400000000000000" pitchFamily="2" charset="-78"/>
              </a:rPr>
              <a:t>تحصیلات/ تخصص</a:t>
            </a:r>
            <a:endParaRPr lang="en-US" sz="1800" b="1" dirty="0">
              <a:solidFill>
                <a:schemeClr val="tx1"/>
              </a:solidFill>
              <a:cs typeface="B Nazanin" panose="00000400000000000000" pitchFamily="2" charset="-78"/>
            </a:endParaRPr>
          </a:p>
        </p:txBody>
      </p:sp>
      <p:sp>
        <p:nvSpPr>
          <p:cNvPr id="24" name="TextBox 23"/>
          <p:cNvSpPr txBox="1"/>
          <p:nvPr/>
        </p:nvSpPr>
        <p:spPr>
          <a:xfrm>
            <a:off x="8337804" y="2833984"/>
            <a:ext cx="3612863" cy="2172682"/>
          </a:xfrm>
          <a:prstGeom prst="rect">
            <a:avLst/>
          </a:prstGeom>
          <a:noFill/>
          <a:ln w="38100">
            <a:solidFill>
              <a:schemeClr val="bg1"/>
            </a:solidFill>
          </a:ln>
        </p:spPr>
        <p:txBody>
          <a:bodyPr wrap="square" rtlCol="0">
            <a:spAutoFit/>
          </a:bodyPr>
          <a:lstStyle/>
          <a:p>
            <a:endParaRPr lang="en-GB" dirty="0"/>
          </a:p>
        </p:txBody>
      </p:sp>
      <p:sp>
        <p:nvSpPr>
          <p:cNvPr id="28" name="Text Placeholder 2048">
            <a:extLst>
              <a:ext uri="{FF2B5EF4-FFF2-40B4-BE49-F238E27FC236}">
                <a16:creationId xmlns:a16="http://schemas.microsoft.com/office/drawing/2014/main" id="{E9645C85-54F7-4CE0-8F92-45D3A4CF50A1}"/>
              </a:ext>
            </a:extLst>
          </p:cNvPr>
          <p:cNvSpPr txBox="1">
            <a:spLocks/>
          </p:cNvSpPr>
          <p:nvPr/>
        </p:nvSpPr>
        <p:spPr>
          <a:xfrm>
            <a:off x="9083973" y="4046280"/>
            <a:ext cx="2120523" cy="424361"/>
          </a:xfrm>
          <a:prstGeom prst="round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a:lstStyle>
            <a:defPPr>
              <a:defRPr lang="en-US"/>
            </a:defPPr>
            <a:lvl1pPr indent="0" algn="ctr" latinLnBrk="1">
              <a:spcBef>
                <a:spcPct val="20000"/>
              </a:spcBef>
              <a:spcAft>
                <a:spcPts val="2133"/>
              </a:spcAft>
              <a:buFont typeface="Arial" pitchFamily="34" charset="0"/>
              <a:buNone/>
              <a:defRPr sz="2000" b="1" baseline="0">
                <a:solidFill>
                  <a:srgbClr val="007D66"/>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dirty="0">
                <a:cs typeface="B Nazanin" panose="00000400000000000000" pitchFamily="2" charset="-78"/>
              </a:rPr>
              <a:t>نام و نام خانوادگی</a:t>
            </a:r>
            <a:endParaRPr lang="en-US" dirty="0">
              <a:cs typeface="B Nazanin" panose="00000400000000000000" pitchFamily="2" charset="-78"/>
            </a:endParaRPr>
          </a:p>
        </p:txBody>
      </p:sp>
      <p:sp>
        <p:nvSpPr>
          <p:cNvPr id="29" name="Text Placeholder 2053">
            <a:extLst>
              <a:ext uri="{FF2B5EF4-FFF2-40B4-BE49-F238E27FC236}">
                <a16:creationId xmlns:a16="http://schemas.microsoft.com/office/drawing/2014/main" id="{9B56AB37-100B-4780-84BE-7D1DE1D2D9A5}"/>
              </a:ext>
            </a:extLst>
          </p:cNvPr>
          <p:cNvSpPr txBox="1">
            <a:spLocks/>
          </p:cNvSpPr>
          <p:nvPr/>
        </p:nvSpPr>
        <p:spPr>
          <a:xfrm>
            <a:off x="8572364" y="4464702"/>
            <a:ext cx="3195899" cy="386832"/>
          </a:xfrm>
          <a:prstGeom prst="roundRect">
            <a:avLst>
              <a:gd name="adj" fmla="val 31388"/>
            </a:avLst>
          </a:prstGeom>
        </p:spPr>
        <p:style>
          <a:lnRef idx="2">
            <a:schemeClr val="accent6"/>
          </a:lnRef>
          <a:fillRef idx="1">
            <a:schemeClr val="lt1"/>
          </a:fillRef>
          <a:effectRef idx="0">
            <a:schemeClr val="accent6"/>
          </a:effectRef>
          <a:fontRef idx="minor">
            <a:schemeClr val="dk1"/>
          </a:fontRef>
        </p:style>
        <p:txBody>
          <a:bodyPr anchor="t"/>
          <a:lstStyle>
            <a:defPPr>
              <a:defRPr lang="en-US"/>
            </a:defPPr>
            <a:lvl1pPr indent="0" algn="ctr" latinLnBrk="1">
              <a:spcBef>
                <a:spcPct val="20000"/>
              </a:spcBef>
              <a:spcAft>
                <a:spcPts val="2133"/>
              </a:spcAft>
              <a:buFont typeface="Arial" pitchFamily="34" charset="0"/>
              <a:buNone/>
              <a:defRPr sz="1400" b="0" baseline="0">
                <a:solidFill>
                  <a:schemeClr val="tx1">
                    <a:lumMod val="75000"/>
                    <a:lumOff val="25000"/>
                  </a:schemeClr>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sz="1800" b="1" dirty="0">
                <a:solidFill>
                  <a:schemeClr val="tx1"/>
                </a:solidFill>
                <a:cs typeface="B Nazanin" panose="00000400000000000000" pitchFamily="2" charset="-78"/>
              </a:rPr>
              <a:t>تحصیلات/ تخصص</a:t>
            </a:r>
            <a:endParaRPr lang="en-US" sz="1800" b="1" dirty="0">
              <a:solidFill>
                <a:schemeClr val="tx1"/>
              </a:solidFill>
              <a:cs typeface="B Nazanin" panose="00000400000000000000" pitchFamily="2" charset="-78"/>
            </a:endParaRPr>
          </a:p>
        </p:txBody>
      </p:sp>
      <p:sp>
        <p:nvSpPr>
          <p:cNvPr id="19" name="TextBox 18"/>
          <p:cNvSpPr txBox="1"/>
          <p:nvPr/>
        </p:nvSpPr>
        <p:spPr>
          <a:xfrm>
            <a:off x="4287033" y="3804070"/>
            <a:ext cx="3612863" cy="2172682"/>
          </a:xfrm>
          <a:prstGeom prst="rect">
            <a:avLst/>
          </a:prstGeom>
          <a:noFill/>
          <a:ln w="38100">
            <a:solidFill>
              <a:schemeClr val="bg1"/>
            </a:solidFill>
          </a:ln>
        </p:spPr>
        <p:txBody>
          <a:bodyPr wrap="square" rtlCol="0">
            <a:spAutoFit/>
          </a:bodyPr>
          <a:lstStyle/>
          <a:p>
            <a:endParaRPr lang="en-GB" dirty="0"/>
          </a:p>
        </p:txBody>
      </p:sp>
      <p:sp>
        <p:nvSpPr>
          <p:cNvPr id="26" name="Text Placeholder 2">
            <a:extLst>
              <a:ext uri="{FF2B5EF4-FFF2-40B4-BE49-F238E27FC236}">
                <a16:creationId xmlns:a16="http://schemas.microsoft.com/office/drawing/2014/main" id="{8E7B334C-5667-41D3-9A99-B1701F96DC50}"/>
              </a:ext>
            </a:extLst>
          </p:cNvPr>
          <p:cNvSpPr txBox="1">
            <a:spLocks/>
          </p:cNvSpPr>
          <p:nvPr/>
        </p:nvSpPr>
        <p:spPr>
          <a:xfrm>
            <a:off x="4996544" y="4796650"/>
            <a:ext cx="2204356" cy="505475"/>
          </a:xfrm>
          <a:prstGeom prst="round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a:lstStyle>
            <a:defPPr>
              <a:defRPr lang="en-US"/>
            </a:defPPr>
            <a:lvl1pPr indent="0" algn="ctr" latinLnBrk="1">
              <a:spcBef>
                <a:spcPct val="20000"/>
              </a:spcBef>
              <a:spcAft>
                <a:spcPts val="2133"/>
              </a:spcAft>
              <a:buFont typeface="Arial" pitchFamily="34" charset="0"/>
              <a:buNone/>
              <a:defRPr sz="2000" b="1" baseline="0">
                <a:solidFill>
                  <a:srgbClr val="007D66"/>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dirty="0">
                <a:cs typeface="B Nazanin" panose="00000400000000000000" pitchFamily="2" charset="-78"/>
              </a:rPr>
              <a:t>نام و نام خانوادگی</a:t>
            </a:r>
            <a:endParaRPr lang="en-US" dirty="0">
              <a:cs typeface="B Nazanin" panose="00000400000000000000" pitchFamily="2" charset="-78"/>
            </a:endParaRPr>
          </a:p>
          <a:p>
            <a:endParaRPr lang="en-US" dirty="0"/>
          </a:p>
        </p:txBody>
      </p:sp>
      <p:sp>
        <p:nvSpPr>
          <p:cNvPr id="27" name="Text Placeholder 4">
            <a:extLst>
              <a:ext uri="{FF2B5EF4-FFF2-40B4-BE49-F238E27FC236}">
                <a16:creationId xmlns:a16="http://schemas.microsoft.com/office/drawing/2014/main" id="{E7930EFA-1792-4339-96F5-9BDA78111246}"/>
              </a:ext>
            </a:extLst>
          </p:cNvPr>
          <p:cNvSpPr txBox="1">
            <a:spLocks/>
          </p:cNvSpPr>
          <p:nvPr/>
        </p:nvSpPr>
        <p:spPr>
          <a:xfrm>
            <a:off x="4409769" y="5155930"/>
            <a:ext cx="3243294" cy="423253"/>
          </a:xfrm>
          <a:prstGeom prst="roundRect">
            <a:avLst>
              <a:gd name="adj" fmla="val 48028"/>
            </a:avLst>
          </a:prstGeom>
        </p:spPr>
        <p:style>
          <a:lnRef idx="2">
            <a:schemeClr val="accent6"/>
          </a:lnRef>
          <a:fillRef idx="1">
            <a:schemeClr val="lt1"/>
          </a:fillRef>
          <a:effectRef idx="0">
            <a:schemeClr val="accent6"/>
          </a:effectRef>
          <a:fontRef idx="minor">
            <a:schemeClr val="dk1"/>
          </a:fontRef>
        </p:style>
        <p:txBody>
          <a:bodyPr anchor="t"/>
          <a:lstStyle>
            <a:defPPr>
              <a:defRPr lang="en-US"/>
            </a:defPPr>
            <a:lvl1pPr indent="0" algn="ctr" latinLnBrk="1">
              <a:spcBef>
                <a:spcPct val="20000"/>
              </a:spcBef>
              <a:spcAft>
                <a:spcPts val="2133"/>
              </a:spcAft>
              <a:buFont typeface="Arial" pitchFamily="34" charset="0"/>
              <a:buNone/>
              <a:defRPr sz="1400" b="0" baseline="0">
                <a:solidFill>
                  <a:schemeClr val="tx1">
                    <a:lumMod val="75000"/>
                    <a:lumOff val="25000"/>
                  </a:schemeClr>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sz="1800" b="1" dirty="0">
                <a:solidFill>
                  <a:schemeClr val="tx1"/>
                </a:solidFill>
                <a:cs typeface="B Nazanin" panose="00000400000000000000" pitchFamily="2" charset="-78"/>
              </a:rPr>
              <a:t>تحصیلات/ تخصص</a:t>
            </a:r>
            <a:endParaRPr lang="en-US" sz="1800" b="1" dirty="0">
              <a:solidFill>
                <a:schemeClr val="tx1"/>
              </a:solidFill>
              <a:cs typeface="B Nazanin" panose="00000400000000000000" pitchFamily="2" charset="-78"/>
            </a:endParaRPr>
          </a:p>
        </p:txBody>
      </p:sp>
      <p:pic>
        <p:nvPicPr>
          <p:cNvPr id="13" name="Picture 12">
            <a:extLst>
              <a:ext uri="{FF2B5EF4-FFF2-40B4-BE49-F238E27FC236}">
                <a16:creationId xmlns:a16="http://schemas.microsoft.com/office/drawing/2014/main" id="{DC7B0ED3-E59F-66FA-5DA2-E333134C75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42183" y="1623474"/>
            <a:ext cx="1804101" cy="20193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Picture 13">
            <a:extLst>
              <a:ext uri="{FF2B5EF4-FFF2-40B4-BE49-F238E27FC236}">
                <a16:creationId xmlns:a16="http://schemas.microsoft.com/office/drawing/2014/main" id="{DF7BE0FE-821D-1C85-AB5C-7018F6E623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1413" y="2392020"/>
            <a:ext cx="1804101" cy="20193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5" name="Picture 14">
            <a:extLst>
              <a:ext uri="{FF2B5EF4-FFF2-40B4-BE49-F238E27FC236}">
                <a16:creationId xmlns:a16="http://schemas.microsoft.com/office/drawing/2014/main" id="{5D12D357-4DB2-BC27-3791-66CBDB5D37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562" y="1680085"/>
            <a:ext cx="1804101" cy="20193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0" name="TextBox 9">
            <a:extLst>
              <a:ext uri="{FF2B5EF4-FFF2-40B4-BE49-F238E27FC236}">
                <a16:creationId xmlns:a16="http://schemas.microsoft.com/office/drawing/2014/main" id="{D78E9A38-0439-BE0B-03E7-04B76D9D9BE4}"/>
              </a:ext>
            </a:extLst>
          </p:cNvPr>
          <p:cNvSpPr txBox="1"/>
          <p:nvPr/>
        </p:nvSpPr>
        <p:spPr>
          <a:xfrm>
            <a:off x="2991173" y="1575816"/>
            <a:ext cx="6092800" cy="671915"/>
          </a:xfrm>
          <a:prstGeom prst="rect">
            <a:avLst/>
          </a:prstGeom>
          <a:noFill/>
        </p:spPr>
        <p:txBody>
          <a:bodyPr wrap="square" rtlCol="0">
            <a:spAutoFit/>
          </a:bodyPr>
          <a:lstStyle/>
          <a:p>
            <a:pPr lvl="0" algn="r" rtl="1">
              <a:lnSpc>
                <a:spcPct val="107000"/>
              </a:lnSpc>
              <a:spcAft>
                <a:spcPts val="800"/>
              </a:spcAft>
            </a:pPr>
            <a:r>
              <a:rPr lang="fa-IR" dirty="0">
                <a:latin typeface="Calibri" panose="020F0502020204030204" pitchFamily="34" charset="0"/>
                <a:cs typeface="Calibri" panose="020F0502020204030204" pitchFamily="34" charset="0"/>
              </a:rPr>
              <a:t>لطفا در این اسلاید تیم کاری را معرفی نمایید و توانمندی‌های افراد و سوابق قبلی </a:t>
            </a:r>
            <a:r>
              <a:rPr lang="fa-IR" dirty="0">
                <a:solidFill>
                  <a:schemeClr val="bg1"/>
                </a:solidFill>
                <a:latin typeface="Calibri" panose="020F0502020204030204" pitchFamily="34" charset="0"/>
                <a:cs typeface="Calibri" panose="020F0502020204030204" pitchFamily="34" charset="0"/>
              </a:rPr>
              <a:t>و سابقه‌ی شکل‌گیری تیم را اعلام نمایید.</a:t>
            </a:r>
          </a:p>
        </p:txBody>
      </p:sp>
      <p:sp>
        <p:nvSpPr>
          <p:cNvPr id="11" name="Rectangle 10"/>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17"/>
          <p:cNvSpPr>
            <a:spLocks/>
          </p:cNvSpPr>
          <p:nvPr/>
        </p:nvSpPr>
        <p:spPr bwMode="auto">
          <a:xfrm>
            <a:off x="1290684" y="4007091"/>
            <a:ext cx="41672" cy="41031"/>
          </a:xfrm>
          <a:custGeom>
            <a:avLst/>
            <a:gdLst>
              <a:gd name="T0" fmla="*/ 194 w 388"/>
              <a:gd name="T1" fmla="*/ 0 h 386"/>
              <a:gd name="T2" fmla="*/ 233 w 388"/>
              <a:gd name="T3" fmla="*/ 6 h 386"/>
              <a:gd name="T4" fmla="*/ 269 w 388"/>
              <a:gd name="T5" fmla="*/ 17 h 386"/>
              <a:gd name="T6" fmla="*/ 302 w 388"/>
              <a:gd name="T7" fmla="*/ 34 h 386"/>
              <a:gd name="T8" fmla="*/ 331 w 388"/>
              <a:gd name="T9" fmla="*/ 57 h 386"/>
              <a:gd name="T10" fmla="*/ 355 w 388"/>
              <a:gd name="T11" fmla="*/ 86 h 386"/>
              <a:gd name="T12" fmla="*/ 373 w 388"/>
              <a:gd name="T13" fmla="*/ 119 h 386"/>
              <a:gd name="T14" fmla="*/ 384 w 388"/>
              <a:gd name="T15" fmla="*/ 155 h 386"/>
              <a:gd name="T16" fmla="*/ 388 w 388"/>
              <a:gd name="T17" fmla="*/ 193 h 386"/>
              <a:gd name="T18" fmla="*/ 384 w 388"/>
              <a:gd name="T19" fmla="*/ 232 h 386"/>
              <a:gd name="T20" fmla="*/ 373 w 388"/>
              <a:gd name="T21" fmla="*/ 269 h 386"/>
              <a:gd name="T22" fmla="*/ 355 w 388"/>
              <a:gd name="T23" fmla="*/ 301 h 386"/>
              <a:gd name="T24" fmla="*/ 331 w 388"/>
              <a:gd name="T25" fmla="*/ 329 h 386"/>
              <a:gd name="T26" fmla="*/ 302 w 388"/>
              <a:gd name="T27" fmla="*/ 353 h 386"/>
              <a:gd name="T28" fmla="*/ 269 w 388"/>
              <a:gd name="T29" fmla="*/ 371 h 386"/>
              <a:gd name="T30" fmla="*/ 233 w 388"/>
              <a:gd name="T31" fmla="*/ 382 h 386"/>
              <a:gd name="T32" fmla="*/ 194 w 388"/>
              <a:gd name="T33" fmla="*/ 386 h 386"/>
              <a:gd name="T34" fmla="*/ 155 w 388"/>
              <a:gd name="T35" fmla="*/ 382 h 386"/>
              <a:gd name="T36" fmla="*/ 119 w 388"/>
              <a:gd name="T37" fmla="*/ 371 h 386"/>
              <a:gd name="T38" fmla="*/ 86 w 388"/>
              <a:gd name="T39" fmla="*/ 353 h 386"/>
              <a:gd name="T40" fmla="*/ 57 w 388"/>
              <a:gd name="T41" fmla="*/ 329 h 386"/>
              <a:gd name="T42" fmla="*/ 33 w 388"/>
              <a:gd name="T43" fmla="*/ 301 h 386"/>
              <a:gd name="T44" fmla="*/ 15 w 388"/>
              <a:gd name="T45" fmla="*/ 269 h 386"/>
              <a:gd name="T46" fmla="*/ 4 w 388"/>
              <a:gd name="T47" fmla="*/ 232 h 386"/>
              <a:gd name="T48" fmla="*/ 0 w 388"/>
              <a:gd name="T49" fmla="*/ 193 h 386"/>
              <a:gd name="T50" fmla="*/ 4 w 388"/>
              <a:gd name="T51" fmla="*/ 155 h 386"/>
              <a:gd name="T52" fmla="*/ 15 w 388"/>
              <a:gd name="T53" fmla="*/ 119 h 386"/>
              <a:gd name="T54" fmla="*/ 33 w 388"/>
              <a:gd name="T55" fmla="*/ 86 h 386"/>
              <a:gd name="T56" fmla="*/ 57 w 388"/>
              <a:gd name="T57" fmla="*/ 57 h 386"/>
              <a:gd name="T58" fmla="*/ 86 w 388"/>
              <a:gd name="T59" fmla="*/ 34 h 386"/>
              <a:gd name="T60" fmla="*/ 119 w 388"/>
              <a:gd name="T61" fmla="*/ 17 h 386"/>
              <a:gd name="T62" fmla="*/ 155 w 388"/>
              <a:gd name="T63" fmla="*/ 6 h 386"/>
              <a:gd name="T64" fmla="*/ 194 w 388"/>
              <a:gd name="T65" fmla="*/ 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8" h="386">
                <a:moveTo>
                  <a:pt x="194" y="0"/>
                </a:moveTo>
                <a:lnTo>
                  <a:pt x="233" y="6"/>
                </a:lnTo>
                <a:lnTo>
                  <a:pt x="269" y="17"/>
                </a:lnTo>
                <a:lnTo>
                  <a:pt x="302" y="34"/>
                </a:lnTo>
                <a:lnTo>
                  <a:pt x="331" y="57"/>
                </a:lnTo>
                <a:lnTo>
                  <a:pt x="355" y="86"/>
                </a:lnTo>
                <a:lnTo>
                  <a:pt x="373" y="119"/>
                </a:lnTo>
                <a:lnTo>
                  <a:pt x="384" y="155"/>
                </a:lnTo>
                <a:lnTo>
                  <a:pt x="388" y="193"/>
                </a:lnTo>
                <a:lnTo>
                  <a:pt x="384" y="232"/>
                </a:lnTo>
                <a:lnTo>
                  <a:pt x="373" y="269"/>
                </a:lnTo>
                <a:lnTo>
                  <a:pt x="355" y="301"/>
                </a:lnTo>
                <a:lnTo>
                  <a:pt x="331" y="329"/>
                </a:lnTo>
                <a:lnTo>
                  <a:pt x="302" y="353"/>
                </a:lnTo>
                <a:lnTo>
                  <a:pt x="269" y="371"/>
                </a:lnTo>
                <a:lnTo>
                  <a:pt x="233" y="382"/>
                </a:lnTo>
                <a:lnTo>
                  <a:pt x="194" y="386"/>
                </a:lnTo>
                <a:lnTo>
                  <a:pt x="155" y="382"/>
                </a:lnTo>
                <a:lnTo>
                  <a:pt x="119" y="371"/>
                </a:lnTo>
                <a:lnTo>
                  <a:pt x="86" y="353"/>
                </a:lnTo>
                <a:lnTo>
                  <a:pt x="57" y="329"/>
                </a:lnTo>
                <a:lnTo>
                  <a:pt x="33" y="301"/>
                </a:lnTo>
                <a:lnTo>
                  <a:pt x="15" y="269"/>
                </a:lnTo>
                <a:lnTo>
                  <a:pt x="4" y="232"/>
                </a:lnTo>
                <a:lnTo>
                  <a:pt x="0" y="193"/>
                </a:lnTo>
                <a:lnTo>
                  <a:pt x="4" y="155"/>
                </a:lnTo>
                <a:lnTo>
                  <a:pt x="15" y="119"/>
                </a:lnTo>
                <a:lnTo>
                  <a:pt x="33" y="86"/>
                </a:lnTo>
                <a:lnTo>
                  <a:pt x="57" y="57"/>
                </a:lnTo>
                <a:lnTo>
                  <a:pt x="86" y="34"/>
                </a:lnTo>
                <a:lnTo>
                  <a:pt x="119" y="17"/>
                </a:lnTo>
                <a:lnTo>
                  <a:pt x="155" y="6"/>
                </a:lnTo>
                <a:lnTo>
                  <a:pt x="194"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7825061"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0B601776-494E-423B-99CB-32AA1FCF5C1F}"/>
              </a:ext>
            </a:extLst>
          </p:cNvPr>
          <p:cNvSpPr/>
          <p:nvPr/>
        </p:nvSpPr>
        <p:spPr>
          <a:xfrm>
            <a:off x="9039756"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1E262991-EE49-44F3-93C5-43779561C51D}"/>
              </a:ext>
            </a:extLst>
          </p:cNvPr>
          <p:cNvSpPr/>
          <p:nvPr/>
        </p:nvSpPr>
        <p:spPr>
          <a:xfrm>
            <a:off x="4180976"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0538FAA3-916C-4684-9A19-EF0F7E2A2CAC}"/>
              </a:ext>
            </a:extLst>
          </p:cNvPr>
          <p:cNvSpPr/>
          <p:nvPr/>
        </p:nvSpPr>
        <p:spPr>
          <a:xfrm>
            <a:off x="6610366"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E49C05FC-BB4B-404E-81A6-3C1BD21822F9}"/>
              </a:ext>
            </a:extLst>
          </p:cNvPr>
          <p:cNvSpPr/>
          <p:nvPr/>
        </p:nvSpPr>
        <p:spPr>
          <a:xfrm>
            <a:off x="5395671"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54451"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9" name="Text Placeholder 2053">
            <a:extLst>
              <a:ext uri="{FF2B5EF4-FFF2-40B4-BE49-F238E27FC236}">
                <a16:creationId xmlns:a16="http://schemas.microsoft.com/office/drawing/2014/main" id="{D5045621-3877-9662-DF4D-6624E7B2AEB1}"/>
              </a:ext>
            </a:extLst>
          </p:cNvPr>
          <p:cNvSpPr txBox="1">
            <a:spLocks/>
          </p:cNvSpPr>
          <p:nvPr/>
        </p:nvSpPr>
        <p:spPr>
          <a:xfrm>
            <a:off x="8572364" y="4901429"/>
            <a:ext cx="3195899" cy="386832"/>
          </a:xfrm>
          <a:prstGeom prst="roundRect">
            <a:avLst>
              <a:gd name="adj" fmla="val 31388"/>
            </a:avLst>
          </a:prstGeom>
        </p:spPr>
        <p:style>
          <a:lnRef idx="2">
            <a:schemeClr val="accent6"/>
          </a:lnRef>
          <a:fillRef idx="1">
            <a:schemeClr val="lt1"/>
          </a:fillRef>
          <a:effectRef idx="0">
            <a:schemeClr val="accent6"/>
          </a:effectRef>
          <a:fontRef idx="minor">
            <a:schemeClr val="dk1"/>
          </a:fontRef>
        </p:style>
        <p:txBody>
          <a:bodyPr anchor="t"/>
          <a:lstStyle>
            <a:defPPr>
              <a:defRPr lang="en-US"/>
            </a:defPPr>
            <a:lvl1pPr indent="0" algn="ctr" latinLnBrk="1">
              <a:spcBef>
                <a:spcPct val="20000"/>
              </a:spcBef>
              <a:spcAft>
                <a:spcPts val="2133"/>
              </a:spcAft>
              <a:buFont typeface="Arial" pitchFamily="34" charset="0"/>
              <a:buNone/>
              <a:defRPr sz="1400" b="0" baseline="0">
                <a:solidFill>
                  <a:schemeClr val="tx1">
                    <a:lumMod val="75000"/>
                    <a:lumOff val="25000"/>
                  </a:schemeClr>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sz="1800" b="1" dirty="0">
                <a:solidFill>
                  <a:schemeClr val="tx1"/>
                </a:solidFill>
                <a:cs typeface="B Nazanin" panose="00000400000000000000" pitchFamily="2" charset="-78"/>
              </a:rPr>
              <a:t>نقش فرد در تیم</a:t>
            </a:r>
            <a:endParaRPr lang="en-US" sz="1800" b="1" dirty="0">
              <a:solidFill>
                <a:schemeClr val="tx1"/>
              </a:solidFill>
              <a:cs typeface="B Nazanin" panose="00000400000000000000" pitchFamily="2" charset="-78"/>
            </a:endParaRPr>
          </a:p>
        </p:txBody>
      </p:sp>
      <p:sp>
        <p:nvSpPr>
          <p:cNvPr id="40" name="Text Placeholder 2053">
            <a:extLst>
              <a:ext uri="{FF2B5EF4-FFF2-40B4-BE49-F238E27FC236}">
                <a16:creationId xmlns:a16="http://schemas.microsoft.com/office/drawing/2014/main" id="{502CE7E9-0C3E-B8BC-F3DE-2D4B7B4D78A3}"/>
              </a:ext>
            </a:extLst>
          </p:cNvPr>
          <p:cNvSpPr txBox="1">
            <a:spLocks/>
          </p:cNvSpPr>
          <p:nvPr/>
        </p:nvSpPr>
        <p:spPr>
          <a:xfrm>
            <a:off x="4409769" y="5623916"/>
            <a:ext cx="3195899" cy="386832"/>
          </a:xfrm>
          <a:prstGeom prst="roundRect">
            <a:avLst>
              <a:gd name="adj" fmla="val 31388"/>
            </a:avLst>
          </a:prstGeom>
        </p:spPr>
        <p:style>
          <a:lnRef idx="2">
            <a:schemeClr val="accent6"/>
          </a:lnRef>
          <a:fillRef idx="1">
            <a:schemeClr val="lt1"/>
          </a:fillRef>
          <a:effectRef idx="0">
            <a:schemeClr val="accent6"/>
          </a:effectRef>
          <a:fontRef idx="minor">
            <a:schemeClr val="dk1"/>
          </a:fontRef>
        </p:style>
        <p:txBody>
          <a:bodyPr anchor="t"/>
          <a:lstStyle>
            <a:defPPr>
              <a:defRPr lang="en-US"/>
            </a:defPPr>
            <a:lvl1pPr indent="0" algn="ctr" latinLnBrk="1">
              <a:spcBef>
                <a:spcPct val="20000"/>
              </a:spcBef>
              <a:spcAft>
                <a:spcPts val="2133"/>
              </a:spcAft>
              <a:buFont typeface="Arial" pitchFamily="34" charset="0"/>
              <a:buNone/>
              <a:defRPr sz="1400" b="0" baseline="0">
                <a:solidFill>
                  <a:schemeClr val="tx1">
                    <a:lumMod val="75000"/>
                    <a:lumOff val="25000"/>
                  </a:schemeClr>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sz="1800" b="1" dirty="0">
                <a:solidFill>
                  <a:schemeClr val="tx1"/>
                </a:solidFill>
                <a:cs typeface="B Nazanin" panose="00000400000000000000" pitchFamily="2" charset="-78"/>
              </a:rPr>
              <a:t>نقش فرد در تیم</a:t>
            </a:r>
            <a:endParaRPr lang="en-US" sz="1800" b="1" dirty="0">
              <a:solidFill>
                <a:schemeClr val="tx1"/>
              </a:solidFill>
              <a:cs typeface="B Nazanin" panose="00000400000000000000" pitchFamily="2" charset="-78"/>
            </a:endParaRPr>
          </a:p>
        </p:txBody>
      </p:sp>
      <p:sp>
        <p:nvSpPr>
          <p:cNvPr id="41" name="Text Placeholder 2053">
            <a:extLst>
              <a:ext uri="{FF2B5EF4-FFF2-40B4-BE49-F238E27FC236}">
                <a16:creationId xmlns:a16="http://schemas.microsoft.com/office/drawing/2014/main" id="{3ECEF790-BD84-8EA0-F7B2-DEEC87DE9329}"/>
              </a:ext>
            </a:extLst>
          </p:cNvPr>
          <p:cNvSpPr txBox="1">
            <a:spLocks/>
          </p:cNvSpPr>
          <p:nvPr/>
        </p:nvSpPr>
        <p:spPr>
          <a:xfrm>
            <a:off x="342009" y="4882583"/>
            <a:ext cx="3195899" cy="386832"/>
          </a:xfrm>
          <a:prstGeom prst="roundRect">
            <a:avLst>
              <a:gd name="adj" fmla="val 31388"/>
            </a:avLst>
          </a:prstGeom>
        </p:spPr>
        <p:style>
          <a:lnRef idx="2">
            <a:schemeClr val="accent6"/>
          </a:lnRef>
          <a:fillRef idx="1">
            <a:schemeClr val="lt1"/>
          </a:fillRef>
          <a:effectRef idx="0">
            <a:schemeClr val="accent6"/>
          </a:effectRef>
          <a:fontRef idx="minor">
            <a:schemeClr val="dk1"/>
          </a:fontRef>
        </p:style>
        <p:txBody>
          <a:bodyPr anchor="t"/>
          <a:lstStyle>
            <a:defPPr>
              <a:defRPr lang="en-US"/>
            </a:defPPr>
            <a:lvl1pPr indent="0" algn="ctr" latinLnBrk="1">
              <a:spcBef>
                <a:spcPct val="20000"/>
              </a:spcBef>
              <a:spcAft>
                <a:spcPts val="2133"/>
              </a:spcAft>
              <a:buFont typeface="Arial" pitchFamily="34" charset="0"/>
              <a:buNone/>
              <a:defRPr sz="1400" b="0" baseline="0">
                <a:solidFill>
                  <a:schemeClr val="tx1">
                    <a:lumMod val="75000"/>
                    <a:lumOff val="25000"/>
                  </a:schemeClr>
                </a:solidFill>
                <a:latin typeface="B Nazanin+ Bold" panose="02000700000000000000" pitchFamily="2" charset="-78"/>
                <a:cs typeface="B Nazanin+ Bold" panose="02000700000000000000" pitchFamily="2" charset="-78"/>
              </a:defRPr>
            </a:lvl1pPr>
            <a:lvl2pPr marL="742950" indent="-285750" latinLnBrk="1">
              <a:spcBef>
                <a:spcPct val="20000"/>
              </a:spcBef>
              <a:buFont typeface="Arial" pitchFamily="34" charset="0"/>
              <a:buChar char="–"/>
              <a:defRPr sz="1200" b="1">
                <a:solidFill>
                  <a:schemeClr val="tx1">
                    <a:lumMod val="75000"/>
                    <a:lumOff val="25000"/>
                  </a:schemeClr>
                </a:solidFill>
              </a:defRPr>
            </a:lvl2pPr>
            <a:lvl3pPr marL="1143000" indent="-228600" latinLnBrk="1">
              <a:spcBef>
                <a:spcPct val="20000"/>
              </a:spcBef>
              <a:buFont typeface="Arial" pitchFamily="34" charset="0"/>
              <a:buChar char="•"/>
              <a:defRPr sz="1200" b="1">
                <a:solidFill>
                  <a:schemeClr val="tx1">
                    <a:lumMod val="75000"/>
                    <a:lumOff val="25000"/>
                  </a:schemeClr>
                </a:solidFill>
              </a:defRPr>
            </a:lvl3pPr>
            <a:lvl4pPr marL="1600200" indent="-228600" latinLnBrk="1">
              <a:spcBef>
                <a:spcPct val="20000"/>
              </a:spcBef>
              <a:buFont typeface="Arial" pitchFamily="34" charset="0"/>
              <a:buChar char="–"/>
              <a:defRPr sz="1200" b="1">
                <a:solidFill>
                  <a:schemeClr val="tx1">
                    <a:lumMod val="75000"/>
                    <a:lumOff val="25000"/>
                  </a:schemeClr>
                </a:solidFill>
              </a:defRPr>
            </a:lvl4pPr>
            <a:lvl5pPr marL="2057400" indent="-228600" latinLnBrk="1">
              <a:spcBef>
                <a:spcPct val="20000"/>
              </a:spcBef>
              <a:buFont typeface="Arial" pitchFamily="34" charset="0"/>
              <a:buChar char="»"/>
              <a:defRPr sz="1200" b="1">
                <a:solidFill>
                  <a:schemeClr val="tx1">
                    <a:lumMod val="75000"/>
                    <a:lumOff val="25000"/>
                  </a:schemeClr>
                </a:solidFill>
              </a:defRPr>
            </a:lvl5pPr>
            <a:lvl6pPr marL="2514600" indent="-228600" latinLnBrk="1">
              <a:spcBef>
                <a:spcPct val="20000"/>
              </a:spcBef>
              <a:buFont typeface="Arial" pitchFamily="34" charset="0"/>
              <a:buChar char="•"/>
              <a:defRPr sz="2000">
                <a:solidFill>
                  <a:schemeClr val="tx1"/>
                </a:solidFill>
              </a:defRPr>
            </a:lvl6pPr>
            <a:lvl7pPr marL="2971800" indent="-228600" latinLnBrk="1">
              <a:spcBef>
                <a:spcPct val="20000"/>
              </a:spcBef>
              <a:buFont typeface="Arial" pitchFamily="34" charset="0"/>
              <a:buChar char="•"/>
              <a:defRPr sz="2000">
                <a:solidFill>
                  <a:schemeClr val="tx1"/>
                </a:solidFill>
              </a:defRPr>
            </a:lvl7pPr>
            <a:lvl8pPr marL="3429000" indent="-228600" latinLnBrk="1">
              <a:spcBef>
                <a:spcPct val="20000"/>
              </a:spcBef>
              <a:buFont typeface="Arial" pitchFamily="34" charset="0"/>
              <a:buChar char="•"/>
              <a:defRPr sz="2000">
                <a:solidFill>
                  <a:schemeClr val="tx1"/>
                </a:solidFill>
              </a:defRPr>
            </a:lvl8pPr>
            <a:lvl9pPr marL="3886200" indent="-228600" latinLnBrk="1">
              <a:spcBef>
                <a:spcPct val="20000"/>
              </a:spcBef>
              <a:buFont typeface="Arial" pitchFamily="34" charset="0"/>
              <a:buChar char="•"/>
              <a:defRPr sz="2000">
                <a:solidFill>
                  <a:schemeClr val="tx1"/>
                </a:solidFill>
              </a:defRPr>
            </a:lvl9pPr>
          </a:lstStyle>
          <a:p>
            <a:r>
              <a:rPr lang="fa-IR" sz="1800" b="1" dirty="0">
                <a:solidFill>
                  <a:schemeClr val="tx1"/>
                </a:solidFill>
                <a:cs typeface="B Nazanin" panose="00000400000000000000" pitchFamily="2" charset="-78"/>
              </a:rPr>
              <a:t>نقش فرد در تیم</a:t>
            </a:r>
            <a:endParaRPr lang="en-US" sz="1800" b="1" dirty="0">
              <a:solidFill>
                <a:schemeClr val="tx1"/>
              </a:solidFill>
              <a:cs typeface="B Nazanin" panose="00000400000000000000" pitchFamily="2" charset="-78"/>
            </a:endParaRPr>
          </a:p>
        </p:txBody>
      </p:sp>
      <p:sp>
        <p:nvSpPr>
          <p:cNvPr id="20" name="Rectangle 19"/>
          <p:cNvSpPr/>
          <p:nvPr/>
        </p:nvSpPr>
        <p:spPr>
          <a:xfrm>
            <a:off x="4525238" y="765270"/>
            <a:ext cx="3012363" cy="646331"/>
          </a:xfrm>
          <a:prstGeom prst="rect">
            <a:avLst/>
          </a:prstGeom>
        </p:spPr>
        <p:txBody>
          <a:bodyPr wrap="none">
            <a:spAutoFit/>
          </a:bodyPr>
          <a:lstStyle/>
          <a:p>
            <a:pPr algn="ctr" rtl="1"/>
            <a:r>
              <a:rPr lang="fa-IR" sz="3600" b="1" dirty="0">
                <a:solidFill>
                  <a:schemeClr val="tx1">
                    <a:lumMod val="95000"/>
                    <a:lumOff val="5000"/>
                  </a:schemeClr>
                </a:solidFill>
                <a:cs typeface="B Titr" panose="00000700000000000000" pitchFamily="2" charset="-78"/>
              </a:rPr>
              <a:t>معرفی تیم همکار </a:t>
            </a:r>
            <a:endParaRPr lang="en-GB" sz="3600" b="1" dirty="0">
              <a:solidFill>
                <a:schemeClr val="tx1">
                  <a:lumMod val="95000"/>
                  <a:lumOff val="5000"/>
                </a:schemeClr>
              </a:solidFill>
              <a:cs typeface="B Titr" panose="00000700000000000000" pitchFamily="2" charset="-78"/>
            </a:endParaRPr>
          </a:p>
        </p:txBody>
      </p:sp>
      <p:sp>
        <p:nvSpPr>
          <p:cNvPr id="47" name="Oval 46"/>
          <p:cNvSpPr/>
          <p:nvPr/>
        </p:nvSpPr>
        <p:spPr>
          <a:xfrm>
            <a:off x="2966281" y="116758"/>
            <a:ext cx="455508" cy="441619"/>
          </a:xfrm>
          <a:prstGeom prst="ellipse">
            <a:avLst/>
          </a:prstGeom>
          <a:solidFill>
            <a:schemeClr val="bg2">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0" name="Oval 49"/>
          <p:cNvSpPr/>
          <p:nvPr/>
        </p:nvSpPr>
        <p:spPr>
          <a:xfrm>
            <a:off x="1751586"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3" name="Oval 52"/>
          <p:cNvSpPr/>
          <p:nvPr/>
        </p:nvSpPr>
        <p:spPr>
          <a:xfrm>
            <a:off x="536891"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3" name="Picture 2"/>
          <p:cNvPicPr>
            <a:picLocks noChangeAspect="1"/>
          </p:cNvPicPr>
          <p:nvPr/>
        </p:nvPicPr>
        <p:blipFill>
          <a:blip r:embed="rId4" cstate="print">
            <a:lum bright="70000" contrast="-70000"/>
            <a:extLst>
              <a:ext uri="{28A0092B-C50C-407E-A947-70E740481C1C}">
                <a14:useLocalDpi xmlns:a14="http://schemas.microsoft.com/office/drawing/2010/main" val="0"/>
              </a:ext>
            </a:extLst>
          </a:blip>
          <a:stretch>
            <a:fillRect/>
          </a:stretch>
        </p:blipFill>
        <p:spPr>
          <a:xfrm>
            <a:off x="2991173" y="91648"/>
            <a:ext cx="416035" cy="416035"/>
          </a:xfrm>
          <a:prstGeom prst="rect">
            <a:avLst/>
          </a:prstGeom>
        </p:spPr>
      </p:pic>
      <p:sp>
        <p:nvSpPr>
          <p:cNvPr id="2" name="Oval 1">
            <a:extLst>
              <a:ext uri="{FF2B5EF4-FFF2-40B4-BE49-F238E27FC236}">
                <a16:creationId xmlns:a16="http://schemas.microsoft.com/office/drawing/2014/main" id="{FADFFFB2-BE4C-4CE5-2901-BC2EFC0677BA}"/>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5</a:t>
            </a:fld>
            <a:endParaRPr lang="en-US" sz="2000" b="1" dirty="0">
              <a:cs typeface="B Nazanin" panose="00000400000000000000" pitchFamily="2" charset="-78"/>
            </a:endParaRPr>
          </a:p>
        </p:txBody>
      </p:sp>
    </p:spTree>
    <p:extLst>
      <p:ext uri="{BB962C8B-B14F-4D97-AF65-F5344CB8AC3E}">
        <p14:creationId xmlns:p14="http://schemas.microsoft.com/office/powerpoint/2010/main" val="2682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anim calcmode="lin" valueType="num">
                                      <p:cBhvr>
                                        <p:cTn id="8" dur="1000" fill="hold"/>
                                        <p:tgtEl>
                                          <p:spTgt spid="31"/>
                                        </p:tgtEl>
                                        <p:attrNameLst>
                                          <p:attrName>ppt_x</p:attrName>
                                        </p:attrNameLst>
                                      </p:cBhvr>
                                      <p:tavLst>
                                        <p:tav tm="0">
                                          <p:val>
                                            <p:strVal val="#ppt_x"/>
                                          </p:val>
                                        </p:tav>
                                        <p:tav tm="100000">
                                          <p:val>
                                            <p:strVal val="#ppt_x"/>
                                          </p:val>
                                        </p:tav>
                                      </p:tavLst>
                                    </p:anim>
                                    <p:anim calcmode="lin" valueType="num">
                                      <p:cBhvr>
                                        <p:cTn id="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fade">
                                      <p:cBhvr>
                                        <p:cTn id="14" dur="1000"/>
                                        <p:tgtEl>
                                          <p:spTgt spid="32"/>
                                        </p:tgtEl>
                                      </p:cBhvr>
                                    </p:animEffect>
                                    <p:anim calcmode="lin" valueType="num">
                                      <p:cBhvr>
                                        <p:cTn id="15" dur="1000" fill="hold"/>
                                        <p:tgtEl>
                                          <p:spTgt spid="32"/>
                                        </p:tgtEl>
                                        <p:attrNameLst>
                                          <p:attrName>ppt_x</p:attrName>
                                        </p:attrNameLst>
                                      </p:cBhvr>
                                      <p:tavLst>
                                        <p:tav tm="0">
                                          <p:val>
                                            <p:strVal val="#ppt_x"/>
                                          </p:val>
                                        </p:tav>
                                        <p:tav tm="100000">
                                          <p:val>
                                            <p:strVal val="#ppt_x"/>
                                          </p:val>
                                        </p:tav>
                                      </p:tavLst>
                                    </p:anim>
                                    <p:anim calcmode="lin" valueType="num">
                                      <p:cBhvr>
                                        <p:cTn id="16"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1000"/>
                                        <p:tgtEl>
                                          <p:spTgt spid="28"/>
                                        </p:tgtEl>
                                      </p:cBhvr>
                                    </p:animEffect>
                                    <p:anim calcmode="lin" valueType="num">
                                      <p:cBhvr>
                                        <p:cTn id="22" dur="1000" fill="hold"/>
                                        <p:tgtEl>
                                          <p:spTgt spid="28"/>
                                        </p:tgtEl>
                                        <p:attrNameLst>
                                          <p:attrName>ppt_x</p:attrName>
                                        </p:attrNameLst>
                                      </p:cBhvr>
                                      <p:tavLst>
                                        <p:tav tm="0">
                                          <p:val>
                                            <p:strVal val="#ppt_x"/>
                                          </p:val>
                                        </p:tav>
                                        <p:tav tm="100000">
                                          <p:val>
                                            <p:strVal val="#ppt_x"/>
                                          </p:val>
                                        </p:tav>
                                      </p:tavLst>
                                    </p:anim>
                                    <p:anim calcmode="lin" valueType="num">
                                      <p:cBhvr>
                                        <p:cTn id="2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fade">
                                      <p:cBhvr>
                                        <p:cTn id="28" dur="1000"/>
                                        <p:tgtEl>
                                          <p:spTgt spid="29"/>
                                        </p:tgtEl>
                                      </p:cBhvr>
                                    </p:animEffect>
                                    <p:anim calcmode="lin" valueType="num">
                                      <p:cBhvr>
                                        <p:cTn id="29" dur="1000" fill="hold"/>
                                        <p:tgtEl>
                                          <p:spTgt spid="29"/>
                                        </p:tgtEl>
                                        <p:attrNameLst>
                                          <p:attrName>ppt_x</p:attrName>
                                        </p:attrNameLst>
                                      </p:cBhvr>
                                      <p:tavLst>
                                        <p:tav tm="0">
                                          <p:val>
                                            <p:strVal val="#ppt_x"/>
                                          </p:val>
                                        </p:tav>
                                        <p:tav tm="100000">
                                          <p:val>
                                            <p:strVal val="#ppt_x"/>
                                          </p:val>
                                        </p:tav>
                                      </p:tavLst>
                                    </p:anim>
                                    <p:anim calcmode="lin" valueType="num">
                                      <p:cBhvr>
                                        <p:cTn id="30"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1000"/>
                                        <p:tgtEl>
                                          <p:spTgt spid="26"/>
                                        </p:tgtEl>
                                      </p:cBhvr>
                                    </p:animEffect>
                                    <p:anim calcmode="lin" valueType="num">
                                      <p:cBhvr>
                                        <p:cTn id="36" dur="1000" fill="hold"/>
                                        <p:tgtEl>
                                          <p:spTgt spid="26"/>
                                        </p:tgtEl>
                                        <p:attrNameLst>
                                          <p:attrName>ppt_x</p:attrName>
                                        </p:attrNameLst>
                                      </p:cBhvr>
                                      <p:tavLst>
                                        <p:tav tm="0">
                                          <p:val>
                                            <p:strVal val="#ppt_x"/>
                                          </p:val>
                                        </p:tav>
                                        <p:tav tm="100000">
                                          <p:val>
                                            <p:strVal val="#ppt_x"/>
                                          </p:val>
                                        </p:tav>
                                      </p:tavLst>
                                    </p:anim>
                                    <p:anim calcmode="lin" valueType="num">
                                      <p:cBhvr>
                                        <p:cTn id="37"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1000"/>
                                        <p:tgtEl>
                                          <p:spTgt spid="27"/>
                                        </p:tgtEl>
                                      </p:cBhvr>
                                    </p:animEffect>
                                    <p:anim calcmode="lin" valueType="num">
                                      <p:cBhvr>
                                        <p:cTn id="43" dur="1000" fill="hold"/>
                                        <p:tgtEl>
                                          <p:spTgt spid="27"/>
                                        </p:tgtEl>
                                        <p:attrNameLst>
                                          <p:attrName>ppt_x</p:attrName>
                                        </p:attrNameLst>
                                      </p:cBhvr>
                                      <p:tavLst>
                                        <p:tav tm="0">
                                          <p:val>
                                            <p:strVal val="#ppt_x"/>
                                          </p:val>
                                        </p:tav>
                                        <p:tav tm="100000">
                                          <p:val>
                                            <p:strVal val="#ppt_x"/>
                                          </p:val>
                                        </p:tav>
                                      </p:tavLst>
                                    </p:anim>
                                    <p:anim calcmode="lin" valueType="num">
                                      <p:cBhvr>
                                        <p:cTn id="4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1000"/>
                                        <p:tgtEl>
                                          <p:spTgt spid="39"/>
                                        </p:tgtEl>
                                      </p:cBhvr>
                                    </p:animEffect>
                                    <p:anim calcmode="lin" valueType="num">
                                      <p:cBhvr>
                                        <p:cTn id="50" dur="1000" fill="hold"/>
                                        <p:tgtEl>
                                          <p:spTgt spid="39"/>
                                        </p:tgtEl>
                                        <p:attrNameLst>
                                          <p:attrName>ppt_x</p:attrName>
                                        </p:attrNameLst>
                                      </p:cBhvr>
                                      <p:tavLst>
                                        <p:tav tm="0">
                                          <p:val>
                                            <p:strVal val="#ppt_x"/>
                                          </p:val>
                                        </p:tav>
                                        <p:tav tm="100000">
                                          <p:val>
                                            <p:strVal val="#ppt_x"/>
                                          </p:val>
                                        </p:tav>
                                      </p:tavLst>
                                    </p:anim>
                                    <p:anim calcmode="lin" valueType="num">
                                      <p:cBhvr>
                                        <p:cTn id="51"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40"/>
                                        </p:tgtEl>
                                        <p:attrNameLst>
                                          <p:attrName>style.visibility</p:attrName>
                                        </p:attrNameLst>
                                      </p:cBhvr>
                                      <p:to>
                                        <p:strVal val="visible"/>
                                      </p:to>
                                    </p:set>
                                    <p:animEffect transition="in" filter="fade">
                                      <p:cBhvr>
                                        <p:cTn id="56" dur="1000"/>
                                        <p:tgtEl>
                                          <p:spTgt spid="40"/>
                                        </p:tgtEl>
                                      </p:cBhvr>
                                    </p:animEffect>
                                    <p:anim calcmode="lin" valueType="num">
                                      <p:cBhvr>
                                        <p:cTn id="57" dur="1000" fill="hold"/>
                                        <p:tgtEl>
                                          <p:spTgt spid="40"/>
                                        </p:tgtEl>
                                        <p:attrNameLst>
                                          <p:attrName>ppt_x</p:attrName>
                                        </p:attrNameLst>
                                      </p:cBhvr>
                                      <p:tavLst>
                                        <p:tav tm="0">
                                          <p:val>
                                            <p:strVal val="#ppt_x"/>
                                          </p:val>
                                        </p:tav>
                                        <p:tav tm="100000">
                                          <p:val>
                                            <p:strVal val="#ppt_x"/>
                                          </p:val>
                                        </p:tav>
                                      </p:tavLst>
                                    </p:anim>
                                    <p:anim calcmode="lin" valueType="num">
                                      <p:cBhvr>
                                        <p:cTn id="58"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1"/>
                                        </p:tgtEl>
                                        <p:attrNameLst>
                                          <p:attrName>style.visibility</p:attrName>
                                        </p:attrNameLst>
                                      </p:cBhvr>
                                      <p:to>
                                        <p:strVal val="visible"/>
                                      </p:to>
                                    </p:set>
                                    <p:animEffect transition="in" filter="fade">
                                      <p:cBhvr>
                                        <p:cTn id="63" dur="1000"/>
                                        <p:tgtEl>
                                          <p:spTgt spid="41"/>
                                        </p:tgtEl>
                                      </p:cBhvr>
                                    </p:animEffect>
                                    <p:anim calcmode="lin" valueType="num">
                                      <p:cBhvr>
                                        <p:cTn id="64" dur="1000" fill="hold"/>
                                        <p:tgtEl>
                                          <p:spTgt spid="41"/>
                                        </p:tgtEl>
                                        <p:attrNameLst>
                                          <p:attrName>ppt_x</p:attrName>
                                        </p:attrNameLst>
                                      </p:cBhvr>
                                      <p:tavLst>
                                        <p:tav tm="0">
                                          <p:val>
                                            <p:strVal val="#ppt_x"/>
                                          </p:val>
                                        </p:tav>
                                        <p:tav tm="100000">
                                          <p:val>
                                            <p:strVal val="#ppt_x"/>
                                          </p:val>
                                        </p:tav>
                                      </p:tavLst>
                                    </p:anim>
                                    <p:anim calcmode="lin" valueType="num">
                                      <p:cBhvr>
                                        <p:cTn id="65"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28" grpId="0" animBg="1"/>
      <p:bldP spid="29" grpId="0" animBg="1"/>
      <p:bldP spid="26" grpId="0" animBg="1"/>
      <p:bldP spid="27" grpId="0" animBg="1"/>
      <p:bldP spid="39" grpId="0" animBg="1"/>
      <p:bldP spid="40" grpId="0" animBg="1"/>
      <p:bldP spid="4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Rectangle 1"/>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 name="Oval 3"/>
          <p:cNvSpPr/>
          <p:nvPr/>
        </p:nvSpPr>
        <p:spPr>
          <a:xfrm>
            <a:off x="466549"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 name="Oval 4"/>
          <p:cNvSpPr/>
          <p:nvPr/>
        </p:nvSpPr>
        <p:spPr>
          <a:xfrm>
            <a:off x="1699113"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9246D802-9601-447F-939F-6AB105DACB57}"/>
              </a:ext>
            </a:extLst>
          </p:cNvPr>
          <p:cNvSpPr/>
          <p:nvPr/>
        </p:nvSpPr>
        <p:spPr>
          <a:xfrm>
            <a:off x="7771454"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54EE4609-16C4-4D88-9D92-48C18BACE80E}"/>
              </a:ext>
            </a:extLst>
          </p:cNvPr>
          <p:cNvSpPr/>
          <p:nvPr/>
        </p:nvSpPr>
        <p:spPr>
          <a:xfrm>
            <a:off x="11469149"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0B601776-494E-423B-99CB-32AA1FCF5C1F}"/>
              </a:ext>
            </a:extLst>
          </p:cNvPr>
          <p:cNvSpPr/>
          <p:nvPr/>
        </p:nvSpPr>
        <p:spPr>
          <a:xfrm>
            <a:off x="9004018"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0538FAA3-916C-4684-9A19-EF0F7E2A2CAC}"/>
              </a:ext>
            </a:extLst>
          </p:cNvPr>
          <p:cNvSpPr/>
          <p:nvPr/>
        </p:nvSpPr>
        <p:spPr>
          <a:xfrm>
            <a:off x="6538890"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E661052A-044F-4F6E-BC26-2ED3B8569DB4}"/>
              </a:ext>
            </a:extLst>
          </p:cNvPr>
          <p:cNvSpPr/>
          <p:nvPr/>
        </p:nvSpPr>
        <p:spPr>
          <a:xfrm>
            <a:off x="4077709" y="142137"/>
            <a:ext cx="455508" cy="441619"/>
          </a:xfrm>
          <a:prstGeom prst="ellipse">
            <a:avLst/>
          </a:prstGeom>
          <a:solidFill>
            <a:schemeClr val="tx2">
              <a:lumMod val="60000"/>
              <a:lumOff val="40000"/>
            </a:schemeClr>
          </a:solidFill>
          <a:ln>
            <a:solidFill>
              <a:schemeClr val="tx2">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E49C05FC-BB4B-404E-81A6-3C1BD21822F9}"/>
              </a:ext>
            </a:extLst>
          </p:cNvPr>
          <p:cNvSpPr/>
          <p:nvPr/>
        </p:nvSpPr>
        <p:spPr>
          <a:xfrm>
            <a:off x="5306326"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41B054D-823F-4D37-9C6A-F392435A846B}"/>
              </a:ext>
            </a:extLst>
          </p:cNvPr>
          <p:cNvSpPr/>
          <p:nvPr/>
        </p:nvSpPr>
        <p:spPr>
          <a:xfrm>
            <a:off x="10236582"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10242" name="Picture 2" descr="Bright idea lightbulb solution icon - Business Use">
            <a:extLst>
              <a:ext uri="{FF2B5EF4-FFF2-40B4-BE49-F238E27FC236}">
                <a16:creationId xmlns:a16="http://schemas.microsoft.com/office/drawing/2014/main" id="{768C2442-2514-4CE2-9C63-9B40E2CAAD39}"/>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4122948" y="161435"/>
            <a:ext cx="365029" cy="3650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p:cNvSpPr/>
          <p:nvPr/>
        </p:nvSpPr>
        <p:spPr>
          <a:xfrm>
            <a:off x="5082360" y="765270"/>
            <a:ext cx="2027659" cy="646331"/>
          </a:xfrm>
          <a:prstGeom prst="rect">
            <a:avLst/>
          </a:prstGeom>
        </p:spPr>
        <p:txBody>
          <a:bodyPr wrap="square">
            <a:spAutoFit/>
          </a:bodyPr>
          <a:lstStyle/>
          <a:p>
            <a:pPr algn="ctr"/>
            <a:r>
              <a:rPr lang="fa-IR" sz="3600" b="1" dirty="0">
                <a:solidFill>
                  <a:schemeClr val="tx1">
                    <a:lumMod val="85000"/>
                    <a:lumOff val="15000"/>
                  </a:schemeClr>
                </a:solidFill>
                <a:cs typeface="B Titr" panose="00000700000000000000" pitchFamily="2" charset="-78"/>
              </a:rPr>
              <a:t>راه حل</a:t>
            </a:r>
            <a:endParaRPr lang="en-US" sz="3600" b="1" dirty="0">
              <a:solidFill>
                <a:schemeClr val="tx1">
                  <a:lumMod val="85000"/>
                  <a:lumOff val="15000"/>
                </a:schemeClr>
              </a:solidFill>
              <a:cs typeface="B Titr" panose="00000700000000000000" pitchFamily="2" charset="-78"/>
            </a:endParaRPr>
          </a:p>
        </p:txBody>
      </p:sp>
      <p:sp>
        <p:nvSpPr>
          <p:cNvPr id="18" name="Rectangle 17"/>
          <p:cNvSpPr/>
          <p:nvPr/>
        </p:nvSpPr>
        <p:spPr>
          <a:xfrm>
            <a:off x="161003" y="1958157"/>
            <a:ext cx="11763653" cy="2178289"/>
          </a:xfrm>
          <a:prstGeom prst="rect">
            <a:avLst/>
          </a:prstGeom>
        </p:spPr>
        <p:txBody>
          <a:bodyPr wrap="square">
            <a:spAutoFit/>
          </a:bodyPr>
          <a:lstStyle/>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ea typeface="Calibri" panose="020F0502020204030204" pitchFamily="34" charset="0"/>
                <a:cs typeface="Calibri" panose="020F0502020204030204" pitchFamily="34" charset="0"/>
              </a:rPr>
              <a:t>به صورت کلی و با زبان آسان </a:t>
            </a:r>
            <a:r>
              <a:rPr lang="fa-IR" dirty="0">
                <a:latin typeface="Calibri" panose="020F0502020204030204" pitchFamily="34" charset="0"/>
                <a:cs typeface="Calibri" panose="020F0502020204030204" pitchFamily="34" charset="0"/>
              </a:rPr>
              <a:t>راه حل خود برای مشکل موجود (سرویس/محصول) </a:t>
            </a:r>
            <a:r>
              <a:rPr lang="fa-IR" dirty="0">
                <a:latin typeface="Calibri" panose="020F0502020204030204" pitchFamily="34" charset="0"/>
                <a:ea typeface="Calibri" panose="020F0502020204030204" pitchFamily="34" charset="0"/>
                <a:cs typeface="Calibri" panose="020F0502020204030204" pitchFamily="34" charset="0"/>
              </a:rPr>
              <a:t>را توضیح دهید. به وضوح نشان دهید ارزش پیشنهادی شما (</a:t>
            </a:r>
            <a:r>
              <a:rPr lang="en-US" dirty="0">
                <a:latin typeface="Calibri" panose="020F0502020204030204" pitchFamily="34" charset="0"/>
                <a:ea typeface="Calibri" panose="020F0502020204030204" pitchFamily="34" charset="0"/>
                <a:cs typeface="Calibri" panose="020F0502020204030204" pitchFamily="34" charset="0"/>
              </a:rPr>
              <a:t>value proposition</a:t>
            </a:r>
            <a:r>
              <a:rPr lang="fa-IR" dirty="0">
                <a:latin typeface="Calibri" panose="020F0502020204030204" pitchFamily="34" charset="0"/>
                <a:ea typeface="Calibri" panose="020F0502020204030204" pitchFamily="34" charset="0"/>
                <a:cs typeface="Calibri" panose="020F0502020204030204" pitchFamily="34"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fa-IR" dirty="0">
                <a:latin typeface="Calibri" panose="020F0502020204030204" pitchFamily="34" charset="0"/>
                <a:ea typeface="Calibri" panose="020F0502020204030204" pitchFamily="34" charset="0"/>
                <a:cs typeface="Calibri" panose="020F0502020204030204" pitchFamily="34" charset="0"/>
              </a:rPr>
              <a:t> چیست؟ در این خصوص به نوآوری و پیچیدگی علمی موضوع تمرکز کنید.</a:t>
            </a:r>
            <a:endParaRPr lang="en-US"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راه حل پیشنهادی شما، نوآوری علمی دارد؟ قابلیت تبدیل به یک محصول دانش بنیان را خواهد داشت؟</a:t>
            </a:r>
          </a:p>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راه حل پیشنهادی شما چه مزیت مهمی را به خود اختصاص میدهد که شما را از بقیه متمایز میکند؟ به عبارت دیگر توضیح دهید چرا باید مشتری (محصول/ خدمات) شما را خرید کند</a:t>
            </a:r>
          </a:p>
          <a:p>
            <a:pPr marL="342900" lvl="0" indent="-342900" algn="r" rtl="1">
              <a:lnSpc>
                <a:spcPct val="107000"/>
              </a:lnSpc>
              <a:spcAft>
                <a:spcPts val="800"/>
              </a:spcAft>
              <a:buFont typeface="Symbol" panose="05050102010706020507" pitchFamily="18" charset="2"/>
              <a:buChar char=""/>
            </a:pPr>
            <a:endParaRPr lang="fa-IR" dirty="0">
              <a:latin typeface="Calibri" panose="020F0502020204030204" pitchFamily="34" charset="0"/>
              <a:cs typeface="Calibri" panose="020F0502020204030204" pitchFamily="34" charset="0"/>
            </a:endParaRPr>
          </a:p>
        </p:txBody>
      </p:sp>
      <p:sp>
        <p:nvSpPr>
          <p:cNvPr id="30" name="Oval 29"/>
          <p:cNvSpPr/>
          <p:nvPr/>
        </p:nvSpPr>
        <p:spPr>
          <a:xfrm>
            <a:off x="2931677"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7F30078-5748-608B-178D-AEA678F27F55}"/>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6</a:t>
            </a:fld>
            <a:endParaRPr lang="en-US" sz="2000" b="1" dirty="0">
              <a:cs typeface="B Nazanin" panose="00000400000000000000" pitchFamily="2" charset="-78"/>
            </a:endParaRPr>
          </a:p>
        </p:txBody>
      </p:sp>
    </p:spTree>
    <p:extLst>
      <p:ext uri="{BB962C8B-B14F-4D97-AF65-F5344CB8AC3E}">
        <p14:creationId xmlns:p14="http://schemas.microsoft.com/office/powerpoint/2010/main" val="176258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Rectangle 1"/>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 name="Oval 3"/>
          <p:cNvSpPr/>
          <p:nvPr/>
        </p:nvSpPr>
        <p:spPr>
          <a:xfrm>
            <a:off x="466549" y="13810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 name="Oval 4"/>
          <p:cNvSpPr/>
          <p:nvPr/>
        </p:nvSpPr>
        <p:spPr>
          <a:xfrm>
            <a:off x="1689060" y="168859"/>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9246D802-9601-447F-939F-6AB105DACB57}"/>
              </a:ext>
            </a:extLst>
          </p:cNvPr>
          <p:cNvSpPr/>
          <p:nvPr/>
        </p:nvSpPr>
        <p:spPr>
          <a:xfrm>
            <a:off x="7801615" y="140775"/>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54EE4609-16C4-4D88-9D92-48C18BACE80E}"/>
              </a:ext>
            </a:extLst>
          </p:cNvPr>
          <p:cNvSpPr/>
          <p:nvPr/>
        </p:nvSpPr>
        <p:spPr>
          <a:xfrm>
            <a:off x="11469149" y="132816"/>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0B601776-494E-423B-99CB-32AA1FCF5C1F}"/>
              </a:ext>
            </a:extLst>
          </p:cNvPr>
          <p:cNvSpPr/>
          <p:nvPr/>
        </p:nvSpPr>
        <p:spPr>
          <a:xfrm>
            <a:off x="9024126"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0538FAA3-916C-4684-9A19-EF0F7E2A2CAC}"/>
              </a:ext>
            </a:extLst>
          </p:cNvPr>
          <p:cNvSpPr/>
          <p:nvPr/>
        </p:nvSpPr>
        <p:spPr>
          <a:xfrm>
            <a:off x="6579104" y="140775"/>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E661052A-044F-4F6E-BC26-2ED3B8569DB4}"/>
              </a:ext>
            </a:extLst>
          </p:cNvPr>
          <p:cNvSpPr/>
          <p:nvPr/>
        </p:nvSpPr>
        <p:spPr>
          <a:xfrm>
            <a:off x="5351567" y="140775"/>
            <a:ext cx="455508" cy="441619"/>
          </a:xfrm>
          <a:prstGeom prst="ellipse">
            <a:avLst/>
          </a:prstGeom>
          <a:solidFill>
            <a:schemeClr val="tx2">
              <a:lumMod val="60000"/>
              <a:lumOff val="40000"/>
            </a:schemeClr>
          </a:solidFill>
          <a:ln>
            <a:solidFill>
              <a:schemeClr val="tx2">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41B054D-823F-4D37-9C6A-F392435A846B}"/>
              </a:ext>
            </a:extLst>
          </p:cNvPr>
          <p:cNvSpPr/>
          <p:nvPr/>
        </p:nvSpPr>
        <p:spPr>
          <a:xfrm>
            <a:off x="10246637" y="132816"/>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9" name="Rectangle 8"/>
          <p:cNvSpPr/>
          <p:nvPr/>
        </p:nvSpPr>
        <p:spPr>
          <a:xfrm>
            <a:off x="4736372" y="763295"/>
            <a:ext cx="2719255" cy="646331"/>
          </a:xfrm>
          <a:prstGeom prst="rect">
            <a:avLst/>
          </a:prstGeom>
        </p:spPr>
        <p:txBody>
          <a:bodyPr wrap="square">
            <a:spAutoFit/>
          </a:bodyPr>
          <a:lstStyle/>
          <a:p>
            <a:pPr algn="ctr"/>
            <a:r>
              <a:rPr lang="fa-IR" sz="3600" b="1" dirty="0">
                <a:solidFill>
                  <a:schemeClr val="tx1">
                    <a:lumMod val="85000"/>
                    <a:lumOff val="15000"/>
                  </a:schemeClr>
                </a:solidFill>
                <a:cs typeface="B Titr" panose="00000700000000000000" pitchFamily="2" charset="-78"/>
              </a:rPr>
              <a:t>بازاریابی</a:t>
            </a:r>
            <a:endParaRPr lang="en-US" sz="3600" b="1" dirty="0">
              <a:solidFill>
                <a:schemeClr val="tx1">
                  <a:lumMod val="85000"/>
                  <a:lumOff val="15000"/>
                </a:schemeClr>
              </a:solidFill>
              <a:cs typeface="B Titr" panose="00000700000000000000" pitchFamily="2" charset="-78"/>
            </a:endParaRPr>
          </a:p>
        </p:txBody>
      </p:sp>
      <p:sp>
        <p:nvSpPr>
          <p:cNvPr id="18" name="Rectangle 17"/>
          <p:cNvSpPr/>
          <p:nvPr/>
        </p:nvSpPr>
        <p:spPr>
          <a:xfrm>
            <a:off x="161003" y="1958157"/>
            <a:ext cx="11763653" cy="2383473"/>
          </a:xfrm>
          <a:prstGeom prst="rect">
            <a:avLst/>
          </a:prstGeom>
        </p:spPr>
        <p:txBody>
          <a:bodyPr wrap="square">
            <a:spAutoFit/>
          </a:bodyPr>
          <a:lstStyle/>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توضیح دهید که حجم بازار محصول یا خدمت شما چقدر است و شما چه مقدار از این بازار را جوابگو هستید.</a:t>
            </a:r>
          </a:p>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رقبای اصلی را معرفی کرده و مزیت رقابتی خود را توضیح دهید.</a:t>
            </a:r>
          </a:p>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تغیرات قابل پیش بینی حجم بازار را بیان کنید.</a:t>
            </a:r>
          </a:p>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حجم بازار با چه عواملی تغییر خواهد کرد.</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ارزیابی شما از رقبای موجود در بازار هدف و یا بازارهای نزدیکی که امکان ورود به حیطه شما را دارند چیست؟</a:t>
            </a:r>
          </a:p>
          <a:p>
            <a:pPr marL="342900" indent="-342900" algn="r" rtl="1">
              <a:lnSpc>
                <a:spcPct val="107000"/>
              </a:lnSpc>
              <a:spcAft>
                <a:spcPts val="800"/>
              </a:spcAft>
              <a:buFont typeface="Symbol" panose="05050102010706020507" pitchFamily="18" charset="2"/>
              <a:buChar char=""/>
            </a:pPr>
            <a:endParaRPr lang="fa-IR" dirty="0">
              <a:latin typeface="Calibri" panose="020F0502020204030204" pitchFamily="34" charset="0"/>
              <a:cs typeface="Calibri" panose="020F0502020204030204" pitchFamily="34" charset="0"/>
            </a:endParaRPr>
          </a:p>
        </p:txBody>
      </p:sp>
      <p:sp>
        <p:nvSpPr>
          <p:cNvPr id="30" name="Oval 29"/>
          <p:cNvSpPr/>
          <p:nvPr/>
        </p:nvSpPr>
        <p:spPr>
          <a:xfrm>
            <a:off x="2909058" y="158014"/>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2" name="Oval 31"/>
          <p:cNvSpPr/>
          <p:nvPr/>
        </p:nvSpPr>
        <p:spPr>
          <a:xfrm>
            <a:off x="4123275" y="158013"/>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5370920" y="129166"/>
            <a:ext cx="416802" cy="416802"/>
          </a:xfrm>
          <a:prstGeom prst="rect">
            <a:avLst/>
          </a:prstGeom>
        </p:spPr>
      </p:pic>
      <p:sp>
        <p:nvSpPr>
          <p:cNvPr id="10" name="Oval 9">
            <a:extLst>
              <a:ext uri="{FF2B5EF4-FFF2-40B4-BE49-F238E27FC236}">
                <a16:creationId xmlns:a16="http://schemas.microsoft.com/office/drawing/2014/main" id="{063C644B-78DF-7E25-9F1E-B2272998D775}"/>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7</a:t>
            </a:fld>
            <a:endParaRPr lang="en-US" sz="2000" b="1" dirty="0">
              <a:cs typeface="B Nazanin" panose="00000400000000000000" pitchFamily="2" charset="-78"/>
            </a:endParaRPr>
          </a:p>
        </p:txBody>
      </p:sp>
    </p:spTree>
    <p:extLst>
      <p:ext uri="{BB962C8B-B14F-4D97-AF65-F5344CB8AC3E}">
        <p14:creationId xmlns:p14="http://schemas.microsoft.com/office/powerpoint/2010/main" val="580777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8"/>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18" name="Oval 17"/>
          <p:cNvSpPr/>
          <p:nvPr/>
        </p:nvSpPr>
        <p:spPr>
          <a:xfrm>
            <a:off x="466549" y="138100"/>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0" name="Oval 29"/>
          <p:cNvSpPr/>
          <p:nvPr/>
        </p:nvSpPr>
        <p:spPr>
          <a:xfrm>
            <a:off x="1689060" y="168859"/>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246D802-9601-447F-939F-6AB105DACB57}"/>
              </a:ext>
            </a:extLst>
          </p:cNvPr>
          <p:cNvSpPr/>
          <p:nvPr/>
        </p:nvSpPr>
        <p:spPr>
          <a:xfrm>
            <a:off x="7801615" y="140775"/>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54EE4609-16C4-4D88-9D92-48C18BACE80E}"/>
              </a:ext>
            </a:extLst>
          </p:cNvPr>
          <p:cNvSpPr/>
          <p:nvPr/>
        </p:nvSpPr>
        <p:spPr>
          <a:xfrm>
            <a:off x="11469149" y="132816"/>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0B601776-494E-423B-99CB-32AA1FCF5C1F}"/>
              </a:ext>
            </a:extLst>
          </p:cNvPr>
          <p:cNvSpPr/>
          <p:nvPr/>
        </p:nvSpPr>
        <p:spPr>
          <a:xfrm>
            <a:off x="9024126"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1E262991-EE49-44F3-93C5-43779561C51D}"/>
              </a:ext>
            </a:extLst>
          </p:cNvPr>
          <p:cNvSpPr/>
          <p:nvPr/>
        </p:nvSpPr>
        <p:spPr>
          <a:xfrm>
            <a:off x="4134082" y="140775"/>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E661052A-044F-4F6E-BC26-2ED3B8569DB4}"/>
              </a:ext>
            </a:extLst>
          </p:cNvPr>
          <p:cNvSpPr/>
          <p:nvPr/>
        </p:nvSpPr>
        <p:spPr>
          <a:xfrm>
            <a:off x="2911571" y="161074"/>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E49C05FC-BB4B-404E-81A6-3C1BD21822F9}"/>
              </a:ext>
            </a:extLst>
          </p:cNvPr>
          <p:cNvSpPr/>
          <p:nvPr/>
        </p:nvSpPr>
        <p:spPr>
          <a:xfrm>
            <a:off x="6579104" y="151263"/>
            <a:ext cx="455508" cy="441619"/>
          </a:xfrm>
          <a:prstGeom prst="ellipse">
            <a:avLst/>
          </a:prstGeom>
          <a:solidFill>
            <a:schemeClr val="tx2">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D41B054D-823F-4D37-9C6A-F392435A846B}"/>
              </a:ext>
            </a:extLst>
          </p:cNvPr>
          <p:cNvSpPr/>
          <p:nvPr/>
        </p:nvSpPr>
        <p:spPr>
          <a:xfrm>
            <a:off x="10246637" y="132816"/>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8196" name="Picture 4" descr="Revenue - Free business icons">
            <a:extLst>
              <a:ext uri="{FF2B5EF4-FFF2-40B4-BE49-F238E27FC236}">
                <a16:creationId xmlns:a16="http://schemas.microsoft.com/office/drawing/2014/main" id="{F95C73D6-CE7D-4828-A583-C1AAB63469B8}"/>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6653182" y="183967"/>
            <a:ext cx="307351" cy="307351"/>
          </a:xfrm>
          <a:prstGeom prst="rect">
            <a:avLst/>
          </a:prstGeom>
          <a:extLst>
            <a:ext uri="{909E8E84-426E-40DD-AFC4-6F175D3DCCD1}">
              <a14:hiddenFill xmlns:a14="http://schemas.microsoft.com/office/drawing/2010/main">
                <a:solidFill>
                  <a:srgbClr val="FFFFFF"/>
                </a:solidFill>
              </a14:hiddenFill>
            </a:ext>
          </a:extLst>
        </p:spPr>
      </p:pic>
      <p:sp>
        <p:nvSpPr>
          <p:cNvPr id="2" name="Rectangle 1"/>
          <p:cNvSpPr/>
          <p:nvPr/>
        </p:nvSpPr>
        <p:spPr>
          <a:xfrm>
            <a:off x="4513538" y="718434"/>
            <a:ext cx="3052439" cy="707886"/>
          </a:xfrm>
          <a:prstGeom prst="rect">
            <a:avLst/>
          </a:prstGeom>
        </p:spPr>
        <p:txBody>
          <a:bodyPr wrap="none">
            <a:spAutoFit/>
          </a:bodyPr>
          <a:lstStyle/>
          <a:p>
            <a:pPr algn="ctr"/>
            <a:r>
              <a:rPr lang="fa-IR" sz="4000" b="1" dirty="0">
                <a:solidFill>
                  <a:schemeClr val="tx1">
                    <a:lumMod val="85000"/>
                    <a:lumOff val="15000"/>
                  </a:schemeClr>
                </a:solidFill>
                <a:cs typeface="B Titr" panose="00000700000000000000" pitchFamily="2" charset="-78"/>
              </a:rPr>
              <a:t>مدل کسب و کار</a:t>
            </a:r>
            <a:endParaRPr lang="en-US" sz="4000" b="1" dirty="0">
              <a:solidFill>
                <a:schemeClr val="tx1">
                  <a:lumMod val="85000"/>
                  <a:lumOff val="15000"/>
                </a:schemeClr>
              </a:solidFill>
              <a:cs typeface="B Titr" panose="00000700000000000000" pitchFamily="2" charset="-78"/>
            </a:endParaRPr>
          </a:p>
        </p:txBody>
      </p:sp>
      <p:sp>
        <p:nvSpPr>
          <p:cNvPr id="3" name="Rectangle 2"/>
          <p:cNvSpPr/>
          <p:nvPr/>
        </p:nvSpPr>
        <p:spPr>
          <a:xfrm>
            <a:off x="375139" y="2303144"/>
            <a:ext cx="11549518" cy="1779333"/>
          </a:xfrm>
          <a:prstGeom prst="rect">
            <a:avLst/>
          </a:prstGeom>
        </p:spPr>
        <p:txBody>
          <a:bodyPr wrap="square">
            <a:spAutoFit/>
          </a:bodyPr>
          <a:lstStyle/>
          <a:p>
            <a:pPr marL="342900" lvl="0" indent="-342900" algn="just"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در این اسلاید، مدل کسب و کار خود را توضیح دهید. به این معنا که محصول قابل فروش خود را معرفی کنید، توضیح دهید که مشتریان اصلی شما چه کسانی هستند، توضیح دهید که محصول/ خدمت خود را چگونه می فروشید، توضیح دهید که جریان مالی کسب و کار شما چگونه است یعنی چگونه درآمد دارید و چگونه هزینه می کنید.</a:t>
            </a:r>
          </a:p>
          <a:p>
            <a:pPr marL="342900" indent="-342900" algn="just"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مدل کسب و کار شما سودآور (</a:t>
            </a:r>
            <a:r>
              <a:rPr lang="en-US" dirty="0">
                <a:latin typeface="Calibri" panose="020F0502020204030204" pitchFamily="34" charset="0"/>
                <a:cs typeface="Calibri" panose="020F0502020204030204" pitchFamily="34" charset="0"/>
              </a:rPr>
              <a:t>Profitable</a:t>
            </a:r>
            <a:r>
              <a:rPr lang="fa-IR" dirty="0">
                <a:latin typeface="Calibri" panose="020F0502020204030204" pitchFamily="34" charset="0"/>
                <a:cs typeface="Calibri" panose="020F0502020204030204" pitchFamily="34" charset="0"/>
              </a:rPr>
              <a:t>)، مقیاس‌</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پذیر (</a:t>
            </a:r>
            <a:r>
              <a:rPr lang="en-US" dirty="0">
                <a:latin typeface="Calibri" panose="020F0502020204030204" pitchFamily="34" charset="0"/>
                <a:cs typeface="Calibri" panose="020F0502020204030204" pitchFamily="34" charset="0"/>
              </a:rPr>
              <a:t>Scalable</a:t>
            </a:r>
            <a:r>
              <a:rPr lang="fa-IR" dirty="0">
                <a:latin typeface="Calibri" panose="020F0502020204030204" pitchFamily="34" charset="0"/>
                <a:cs typeface="Calibri" panose="020F0502020204030204" pitchFamily="34" charset="0"/>
              </a:rPr>
              <a:t>) و قابل تکرار شدن (</a:t>
            </a:r>
            <a:r>
              <a:rPr lang="en-US" dirty="0">
                <a:latin typeface="Calibri" panose="020F0502020204030204" pitchFamily="34" charset="0"/>
                <a:cs typeface="Calibri" panose="020F0502020204030204" pitchFamily="34" charset="0"/>
              </a:rPr>
              <a:t>Repeatable</a:t>
            </a:r>
            <a:r>
              <a:rPr lang="fa-IR" dirty="0">
                <a:latin typeface="Calibri" panose="020F0502020204030204" pitchFamily="34" charset="0"/>
                <a:cs typeface="Calibri" panose="020F0502020204030204" pitchFamily="34" charset="0"/>
              </a:rPr>
              <a:t>) هست؟ توضیح دهید. </a:t>
            </a:r>
          </a:p>
          <a:p>
            <a:pPr marL="342900" lvl="0" indent="-342900" algn="just" rtl="1">
              <a:lnSpc>
                <a:spcPct val="107000"/>
              </a:lnSpc>
              <a:spcAft>
                <a:spcPts val="800"/>
              </a:spcAft>
              <a:buFont typeface="Symbol" panose="05050102010706020507" pitchFamily="18" charset="2"/>
              <a:buChar char=""/>
            </a:pPr>
            <a:endParaRPr lang="fa-IR" dirty="0">
              <a:latin typeface="Calibri" panose="020F0502020204030204" pitchFamily="34" charset="0"/>
              <a:cs typeface="Calibri" panose="020F0502020204030204" pitchFamily="34" charset="0"/>
            </a:endParaRPr>
          </a:p>
        </p:txBody>
      </p:sp>
      <p:sp>
        <p:nvSpPr>
          <p:cNvPr id="31" name="Oval 30"/>
          <p:cNvSpPr/>
          <p:nvPr/>
        </p:nvSpPr>
        <p:spPr>
          <a:xfrm>
            <a:off x="5356593" y="132820"/>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52ED6FCD-7774-2906-66B5-AB7394094545}"/>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8</a:t>
            </a:fld>
            <a:endParaRPr lang="en-US" sz="2000" b="1" dirty="0">
              <a:cs typeface="B Nazanin" panose="00000400000000000000" pitchFamily="2" charset="-78"/>
            </a:endParaRPr>
          </a:p>
        </p:txBody>
      </p:sp>
    </p:spTree>
    <p:extLst>
      <p:ext uri="{BB962C8B-B14F-4D97-AF65-F5344CB8AC3E}">
        <p14:creationId xmlns:p14="http://schemas.microsoft.com/office/powerpoint/2010/main" val="3620594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1303185" y="3738147"/>
            <a:ext cx="16669" cy="41031"/>
          </a:xfrm>
          <a:custGeom>
            <a:avLst/>
            <a:gdLst>
              <a:gd name="T0" fmla="*/ 77 w 154"/>
              <a:gd name="T1" fmla="*/ 0 h 384"/>
              <a:gd name="T2" fmla="*/ 77 w 154"/>
              <a:gd name="T3" fmla="*/ 0 h 384"/>
              <a:gd name="T4" fmla="*/ 97 w 154"/>
              <a:gd name="T5" fmla="*/ 2 h 384"/>
              <a:gd name="T6" fmla="*/ 116 w 154"/>
              <a:gd name="T7" fmla="*/ 10 h 384"/>
              <a:gd name="T8" fmla="*/ 132 w 154"/>
              <a:gd name="T9" fmla="*/ 22 h 384"/>
              <a:gd name="T10" fmla="*/ 144 w 154"/>
              <a:gd name="T11" fmla="*/ 38 h 384"/>
              <a:gd name="T12" fmla="*/ 152 w 154"/>
              <a:gd name="T13" fmla="*/ 56 h 384"/>
              <a:gd name="T14" fmla="*/ 154 w 154"/>
              <a:gd name="T15" fmla="*/ 77 h 384"/>
              <a:gd name="T16" fmla="*/ 154 w 154"/>
              <a:gd name="T17" fmla="*/ 307 h 384"/>
              <a:gd name="T18" fmla="*/ 152 w 154"/>
              <a:gd name="T19" fmla="*/ 328 h 384"/>
              <a:gd name="T20" fmla="*/ 144 w 154"/>
              <a:gd name="T21" fmla="*/ 346 h 384"/>
              <a:gd name="T22" fmla="*/ 132 w 154"/>
              <a:gd name="T23" fmla="*/ 362 h 384"/>
              <a:gd name="T24" fmla="*/ 116 w 154"/>
              <a:gd name="T25" fmla="*/ 374 h 384"/>
              <a:gd name="T26" fmla="*/ 97 w 154"/>
              <a:gd name="T27" fmla="*/ 381 h 384"/>
              <a:gd name="T28" fmla="*/ 77 w 154"/>
              <a:gd name="T29" fmla="*/ 384 h 384"/>
              <a:gd name="T30" fmla="*/ 57 w 154"/>
              <a:gd name="T31" fmla="*/ 381 h 384"/>
              <a:gd name="T32" fmla="*/ 38 w 154"/>
              <a:gd name="T33" fmla="*/ 374 h 384"/>
              <a:gd name="T34" fmla="*/ 23 w 154"/>
              <a:gd name="T35" fmla="*/ 362 h 384"/>
              <a:gd name="T36" fmla="*/ 10 w 154"/>
              <a:gd name="T37" fmla="*/ 346 h 384"/>
              <a:gd name="T38" fmla="*/ 2 w 154"/>
              <a:gd name="T39" fmla="*/ 328 h 384"/>
              <a:gd name="T40" fmla="*/ 0 w 154"/>
              <a:gd name="T41" fmla="*/ 307 h 384"/>
              <a:gd name="T42" fmla="*/ 0 w 154"/>
              <a:gd name="T43" fmla="*/ 77 h 384"/>
              <a:gd name="T44" fmla="*/ 2 w 154"/>
              <a:gd name="T45" fmla="*/ 56 h 384"/>
              <a:gd name="T46" fmla="*/ 10 w 154"/>
              <a:gd name="T47" fmla="*/ 38 h 384"/>
              <a:gd name="T48" fmla="*/ 23 w 154"/>
              <a:gd name="T49" fmla="*/ 22 h 384"/>
              <a:gd name="T50" fmla="*/ 38 w 154"/>
              <a:gd name="T51" fmla="*/ 10 h 384"/>
              <a:gd name="T52" fmla="*/ 57 w 154"/>
              <a:gd name="T53" fmla="*/ 2 h 384"/>
              <a:gd name="T54" fmla="*/ 77 w 154"/>
              <a:gd name="T55"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4" h="384">
                <a:moveTo>
                  <a:pt x="77" y="0"/>
                </a:moveTo>
                <a:lnTo>
                  <a:pt x="77" y="0"/>
                </a:lnTo>
                <a:lnTo>
                  <a:pt x="97" y="2"/>
                </a:lnTo>
                <a:lnTo>
                  <a:pt x="116" y="10"/>
                </a:lnTo>
                <a:lnTo>
                  <a:pt x="132" y="22"/>
                </a:lnTo>
                <a:lnTo>
                  <a:pt x="144" y="38"/>
                </a:lnTo>
                <a:lnTo>
                  <a:pt x="152" y="56"/>
                </a:lnTo>
                <a:lnTo>
                  <a:pt x="154" y="77"/>
                </a:lnTo>
                <a:lnTo>
                  <a:pt x="154" y="307"/>
                </a:lnTo>
                <a:lnTo>
                  <a:pt x="152" y="328"/>
                </a:lnTo>
                <a:lnTo>
                  <a:pt x="144" y="346"/>
                </a:lnTo>
                <a:lnTo>
                  <a:pt x="132" y="362"/>
                </a:lnTo>
                <a:lnTo>
                  <a:pt x="116" y="374"/>
                </a:lnTo>
                <a:lnTo>
                  <a:pt x="97" y="381"/>
                </a:lnTo>
                <a:lnTo>
                  <a:pt x="77" y="384"/>
                </a:lnTo>
                <a:lnTo>
                  <a:pt x="57" y="381"/>
                </a:lnTo>
                <a:lnTo>
                  <a:pt x="38" y="374"/>
                </a:lnTo>
                <a:lnTo>
                  <a:pt x="23" y="362"/>
                </a:lnTo>
                <a:lnTo>
                  <a:pt x="10" y="346"/>
                </a:lnTo>
                <a:lnTo>
                  <a:pt x="2" y="328"/>
                </a:lnTo>
                <a:lnTo>
                  <a:pt x="0" y="307"/>
                </a:lnTo>
                <a:lnTo>
                  <a:pt x="0" y="77"/>
                </a:lnTo>
                <a:lnTo>
                  <a:pt x="2" y="56"/>
                </a:lnTo>
                <a:lnTo>
                  <a:pt x="10" y="38"/>
                </a:lnTo>
                <a:lnTo>
                  <a:pt x="23" y="22"/>
                </a:lnTo>
                <a:lnTo>
                  <a:pt x="38" y="10"/>
                </a:lnTo>
                <a:lnTo>
                  <a:pt x="57" y="2"/>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1209904" y="3762830"/>
            <a:ext cx="28850" cy="38146"/>
          </a:xfrm>
          <a:custGeom>
            <a:avLst/>
            <a:gdLst>
              <a:gd name="T0" fmla="*/ 77 w 271"/>
              <a:gd name="T1" fmla="*/ 0 h 356"/>
              <a:gd name="T2" fmla="*/ 97 w 271"/>
              <a:gd name="T3" fmla="*/ 3 h 356"/>
              <a:gd name="T4" fmla="*/ 115 w 271"/>
              <a:gd name="T5" fmla="*/ 11 h 356"/>
              <a:gd name="T6" fmla="*/ 132 w 271"/>
              <a:gd name="T7" fmla="*/ 23 h 356"/>
              <a:gd name="T8" fmla="*/ 144 w 271"/>
              <a:gd name="T9" fmla="*/ 40 h 356"/>
              <a:gd name="T10" fmla="*/ 261 w 271"/>
              <a:gd name="T11" fmla="*/ 240 h 356"/>
              <a:gd name="T12" fmla="*/ 269 w 271"/>
              <a:gd name="T13" fmla="*/ 259 h 356"/>
              <a:gd name="T14" fmla="*/ 271 w 271"/>
              <a:gd name="T15" fmla="*/ 279 h 356"/>
              <a:gd name="T16" fmla="*/ 269 w 271"/>
              <a:gd name="T17" fmla="*/ 298 h 356"/>
              <a:gd name="T18" fmla="*/ 261 w 271"/>
              <a:gd name="T19" fmla="*/ 317 h 356"/>
              <a:gd name="T20" fmla="*/ 250 w 271"/>
              <a:gd name="T21" fmla="*/ 333 h 356"/>
              <a:gd name="T22" fmla="*/ 233 w 271"/>
              <a:gd name="T23" fmla="*/ 345 h 356"/>
              <a:gd name="T24" fmla="*/ 214 w 271"/>
              <a:gd name="T25" fmla="*/ 353 h 356"/>
              <a:gd name="T26" fmla="*/ 194 w 271"/>
              <a:gd name="T27" fmla="*/ 356 h 356"/>
              <a:gd name="T28" fmla="*/ 174 w 271"/>
              <a:gd name="T29" fmla="*/ 353 h 356"/>
              <a:gd name="T30" fmla="*/ 156 w 271"/>
              <a:gd name="T31" fmla="*/ 345 h 356"/>
              <a:gd name="T32" fmla="*/ 139 w 271"/>
              <a:gd name="T33" fmla="*/ 333 h 356"/>
              <a:gd name="T34" fmla="*/ 127 w 271"/>
              <a:gd name="T35" fmla="*/ 317 h 356"/>
              <a:gd name="T36" fmla="*/ 10 w 271"/>
              <a:gd name="T37" fmla="*/ 116 h 356"/>
              <a:gd name="T38" fmla="*/ 2 w 271"/>
              <a:gd name="T39" fmla="*/ 97 h 356"/>
              <a:gd name="T40" fmla="*/ 0 w 271"/>
              <a:gd name="T41" fmla="*/ 77 h 356"/>
              <a:gd name="T42" fmla="*/ 2 w 271"/>
              <a:gd name="T43" fmla="*/ 58 h 356"/>
              <a:gd name="T44" fmla="*/ 10 w 271"/>
              <a:gd name="T45" fmla="*/ 40 h 356"/>
              <a:gd name="T46" fmla="*/ 23 w 271"/>
              <a:gd name="T47" fmla="*/ 24 h 356"/>
              <a:gd name="T48" fmla="*/ 38 w 271"/>
              <a:gd name="T49" fmla="*/ 12 h 356"/>
              <a:gd name="T50" fmla="*/ 58 w 271"/>
              <a:gd name="T51" fmla="*/ 3 h 356"/>
              <a:gd name="T52" fmla="*/ 77 w 271"/>
              <a:gd name="T53"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6">
                <a:moveTo>
                  <a:pt x="77" y="0"/>
                </a:moveTo>
                <a:lnTo>
                  <a:pt x="97" y="3"/>
                </a:lnTo>
                <a:lnTo>
                  <a:pt x="115" y="11"/>
                </a:lnTo>
                <a:lnTo>
                  <a:pt x="132" y="23"/>
                </a:lnTo>
                <a:lnTo>
                  <a:pt x="144" y="40"/>
                </a:lnTo>
                <a:lnTo>
                  <a:pt x="261" y="240"/>
                </a:lnTo>
                <a:lnTo>
                  <a:pt x="269" y="259"/>
                </a:lnTo>
                <a:lnTo>
                  <a:pt x="271" y="279"/>
                </a:lnTo>
                <a:lnTo>
                  <a:pt x="269" y="298"/>
                </a:lnTo>
                <a:lnTo>
                  <a:pt x="261" y="317"/>
                </a:lnTo>
                <a:lnTo>
                  <a:pt x="250" y="333"/>
                </a:lnTo>
                <a:lnTo>
                  <a:pt x="233" y="345"/>
                </a:lnTo>
                <a:lnTo>
                  <a:pt x="214" y="353"/>
                </a:lnTo>
                <a:lnTo>
                  <a:pt x="194" y="356"/>
                </a:lnTo>
                <a:lnTo>
                  <a:pt x="174" y="353"/>
                </a:lnTo>
                <a:lnTo>
                  <a:pt x="156" y="345"/>
                </a:lnTo>
                <a:lnTo>
                  <a:pt x="139" y="333"/>
                </a:lnTo>
                <a:lnTo>
                  <a:pt x="127" y="317"/>
                </a:lnTo>
                <a:lnTo>
                  <a:pt x="10" y="116"/>
                </a:lnTo>
                <a:lnTo>
                  <a:pt x="2" y="97"/>
                </a:lnTo>
                <a:lnTo>
                  <a:pt x="0" y="77"/>
                </a:lnTo>
                <a:lnTo>
                  <a:pt x="2" y="58"/>
                </a:lnTo>
                <a:lnTo>
                  <a:pt x="10" y="40"/>
                </a:lnTo>
                <a:lnTo>
                  <a:pt x="23" y="24"/>
                </a:lnTo>
                <a:lnTo>
                  <a:pt x="38" y="12"/>
                </a:lnTo>
                <a:lnTo>
                  <a:pt x="58"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9"/>
          <p:cNvSpPr>
            <a:spLocks/>
          </p:cNvSpPr>
          <p:nvPr/>
        </p:nvSpPr>
        <p:spPr bwMode="auto">
          <a:xfrm>
            <a:off x="705691" y="4787717"/>
            <a:ext cx="38146" cy="28850"/>
          </a:xfrm>
          <a:custGeom>
            <a:avLst/>
            <a:gdLst>
              <a:gd name="T0" fmla="*/ 78 w 357"/>
              <a:gd name="T1" fmla="*/ 0 h 270"/>
              <a:gd name="T2" fmla="*/ 97 w 357"/>
              <a:gd name="T3" fmla="*/ 3 h 270"/>
              <a:gd name="T4" fmla="*/ 117 w 357"/>
              <a:gd name="T5" fmla="*/ 10 h 270"/>
              <a:gd name="T6" fmla="*/ 319 w 357"/>
              <a:gd name="T7" fmla="*/ 125 h 270"/>
              <a:gd name="T8" fmla="*/ 335 w 357"/>
              <a:gd name="T9" fmla="*/ 139 h 270"/>
              <a:gd name="T10" fmla="*/ 347 w 357"/>
              <a:gd name="T11" fmla="*/ 154 h 270"/>
              <a:gd name="T12" fmla="*/ 354 w 357"/>
              <a:gd name="T13" fmla="*/ 173 h 270"/>
              <a:gd name="T14" fmla="*/ 357 w 357"/>
              <a:gd name="T15" fmla="*/ 192 h 270"/>
              <a:gd name="T16" fmla="*/ 354 w 357"/>
              <a:gd name="T17" fmla="*/ 212 h 270"/>
              <a:gd name="T18" fmla="*/ 347 w 357"/>
              <a:gd name="T19" fmla="*/ 231 h 270"/>
              <a:gd name="T20" fmla="*/ 334 w 357"/>
              <a:gd name="T21" fmla="*/ 247 h 270"/>
              <a:gd name="T22" fmla="*/ 318 w 357"/>
              <a:gd name="T23" fmla="*/ 260 h 270"/>
              <a:gd name="T24" fmla="*/ 298 w 357"/>
              <a:gd name="T25" fmla="*/ 267 h 270"/>
              <a:gd name="T26" fmla="*/ 279 w 357"/>
              <a:gd name="T27" fmla="*/ 270 h 270"/>
              <a:gd name="T28" fmla="*/ 259 w 357"/>
              <a:gd name="T29" fmla="*/ 267 h 270"/>
              <a:gd name="T30" fmla="*/ 240 w 357"/>
              <a:gd name="T31" fmla="*/ 258 h 270"/>
              <a:gd name="T32" fmla="*/ 38 w 357"/>
              <a:gd name="T33" fmla="*/ 144 h 270"/>
              <a:gd name="T34" fmla="*/ 22 w 357"/>
              <a:gd name="T35" fmla="*/ 131 h 270"/>
              <a:gd name="T36" fmla="*/ 11 w 357"/>
              <a:gd name="T37" fmla="*/ 115 h 270"/>
              <a:gd name="T38" fmla="*/ 3 w 357"/>
              <a:gd name="T39" fmla="*/ 97 h 270"/>
              <a:gd name="T40" fmla="*/ 0 w 357"/>
              <a:gd name="T41" fmla="*/ 77 h 270"/>
              <a:gd name="T42" fmla="*/ 3 w 357"/>
              <a:gd name="T43" fmla="*/ 57 h 270"/>
              <a:gd name="T44" fmla="*/ 11 w 357"/>
              <a:gd name="T45" fmla="*/ 38 h 270"/>
              <a:gd name="T46" fmla="*/ 23 w 357"/>
              <a:gd name="T47" fmla="*/ 22 h 270"/>
              <a:gd name="T48" fmla="*/ 40 w 357"/>
              <a:gd name="T49" fmla="*/ 10 h 270"/>
              <a:gd name="T50" fmla="*/ 57 w 357"/>
              <a:gd name="T51" fmla="*/ 3 h 270"/>
              <a:gd name="T52" fmla="*/ 78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78" y="0"/>
                </a:moveTo>
                <a:lnTo>
                  <a:pt x="97" y="3"/>
                </a:lnTo>
                <a:lnTo>
                  <a:pt x="117" y="10"/>
                </a:lnTo>
                <a:lnTo>
                  <a:pt x="319" y="125"/>
                </a:lnTo>
                <a:lnTo>
                  <a:pt x="335" y="139"/>
                </a:lnTo>
                <a:lnTo>
                  <a:pt x="347" y="154"/>
                </a:lnTo>
                <a:lnTo>
                  <a:pt x="354" y="173"/>
                </a:lnTo>
                <a:lnTo>
                  <a:pt x="357" y="192"/>
                </a:lnTo>
                <a:lnTo>
                  <a:pt x="354" y="212"/>
                </a:lnTo>
                <a:lnTo>
                  <a:pt x="347" y="231"/>
                </a:lnTo>
                <a:lnTo>
                  <a:pt x="334" y="247"/>
                </a:lnTo>
                <a:lnTo>
                  <a:pt x="318" y="260"/>
                </a:lnTo>
                <a:lnTo>
                  <a:pt x="298" y="267"/>
                </a:lnTo>
                <a:lnTo>
                  <a:pt x="279" y="270"/>
                </a:lnTo>
                <a:lnTo>
                  <a:pt x="259" y="267"/>
                </a:lnTo>
                <a:lnTo>
                  <a:pt x="240" y="258"/>
                </a:lnTo>
                <a:lnTo>
                  <a:pt x="38" y="144"/>
                </a:lnTo>
                <a:lnTo>
                  <a:pt x="22" y="131"/>
                </a:lnTo>
                <a:lnTo>
                  <a:pt x="11" y="115"/>
                </a:lnTo>
                <a:lnTo>
                  <a:pt x="3" y="97"/>
                </a:lnTo>
                <a:lnTo>
                  <a:pt x="0" y="77"/>
                </a:lnTo>
                <a:lnTo>
                  <a:pt x="3" y="57"/>
                </a:lnTo>
                <a:lnTo>
                  <a:pt x="11" y="38"/>
                </a:lnTo>
                <a:lnTo>
                  <a:pt x="23" y="22"/>
                </a:lnTo>
                <a:lnTo>
                  <a:pt x="40" y="10"/>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p:cNvSpPr>
            <a:spLocks/>
          </p:cNvSpPr>
          <p:nvPr/>
        </p:nvSpPr>
        <p:spPr bwMode="auto">
          <a:xfrm>
            <a:off x="1116623" y="3923427"/>
            <a:ext cx="41351" cy="16669"/>
          </a:xfrm>
          <a:custGeom>
            <a:avLst/>
            <a:gdLst>
              <a:gd name="T0" fmla="*/ 77 w 388"/>
              <a:gd name="T1" fmla="*/ 0 h 154"/>
              <a:gd name="T2" fmla="*/ 311 w 388"/>
              <a:gd name="T3" fmla="*/ 0 h 154"/>
              <a:gd name="T4" fmla="*/ 331 w 388"/>
              <a:gd name="T5" fmla="*/ 3 h 154"/>
              <a:gd name="T6" fmla="*/ 350 w 388"/>
              <a:gd name="T7" fmla="*/ 11 h 154"/>
              <a:gd name="T8" fmla="*/ 365 w 388"/>
              <a:gd name="T9" fmla="*/ 22 h 154"/>
              <a:gd name="T10" fmla="*/ 378 w 388"/>
              <a:gd name="T11" fmla="*/ 39 h 154"/>
              <a:gd name="T12" fmla="*/ 385 w 388"/>
              <a:gd name="T13" fmla="*/ 56 h 154"/>
              <a:gd name="T14" fmla="*/ 388 w 388"/>
              <a:gd name="T15" fmla="*/ 78 h 154"/>
              <a:gd name="T16" fmla="*/ 385 w 388"/>
              <a:gd name="T17" fmla="*/ 98 h 154"/>
              <a:gd name="T18" fmla="*/ 378 w 388"/>
              <a:gd name="T19" fmla="*/ 115 h 154"/>
              <a:gd name="T20" fmla="*/ 365 w 388"/>
              <a:gd name="T21" fmla="*/ 132 h 154"/>
              <a:gd name="T22" fmla="*/ 350 w 388"/>
              <a:gd name="T23" fmla="*/ 143 h 154"/>
              <a:gd name="T24" fmla="*/ 331 w 388"/>
              <a:gd name="T25" fmla="*/ 152 h 154"/>
              <a:gd name="T26" fmla="*/ 311 w 388"/>
              <a:gd name="T27" fmla="*/ 154 h 154"/>
              <a:gd name="T28" fmla="*/ 77 w 388"/>
              <a:gd name="T29" fmla="*/ 154 h 154"/>
              <a:gd name="T30" fmla="*/ 57 w 388"/>
              <a:gd name="T31" fmla="*/ 152 h 154"/>
              <a:gd name="T32" fmla="*/ 39 w 388"/>
              <a:gd name="T33" fmla="*/ 143 h 154"/>
              <a:gd name="T34" fmla="*/ 23 w 388"/>
              <a:gd name="T35" fmla="*/ 132 h 154"/>
              <a:gd name="T36" fmla="*/ 11 w 388"/>
              <a:gd name="T37" fmla="*/ 115 h 154"/>
              <a:gd name="T38" fmla="*/ 2 w 388"/>
              <a:gd name="T39" fmla="*/ 98 h 154"/>
              <a:gd name="T40" fmla="*/ 0 w 388"/>
              <a:gd name="T41" fmla="*/ 78 h 154"/>
              <a:gd name="T42" fmla="*/ 2 w 388"/>
              <a:gd name="T43" fmla="*/ 56 h 154"/>
              <a:gd name="T44" fmla="*/ 11 w 388"/>
              <a:gd name="T45" fmla="*/ 39 h 154"/>
              <a:gd name="T46" fmla="*/ 23 w 388"/>
              <a:gd name="T47" fmla="*/ 22 h 154"/>
              <a:gd name="T48" fmla="*/ 39 w 388"/>
              <a:gd name="T49" fmla="*/ 11 h 154"/>
              <a:gd name="T50" fmla="*/ 57 w 388"/>
              <a:gd name="T51" fmla="*/ 3 h 154"/>
              <a:gd name="T52" fmla="*/ 77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7" y="0"/>
                </a:moveTo>
                <a:lnTo>
                  <a:pt x="311" y="0"/>
                </a:lnTo>
                <a:lnTo>
                  <a:pt x="331" y="3"/>
                </a:lnTo>
                <a:lnTo>
                  <a:pt x="350" y="11"/>
                </a:lnTo>
                <a:lnTo>
                  <a:pt x="365" y="22"/>
                </a:lnTo>
                <a:lnTo>
                  <a:pt x="378" y="39"/>
                </a:lnTo>
                <a:lnTo>
                  <a:pt x="385" y="56"/>
                </a:lnTo>
                <a:lnTo>
                  <a:pt x="388" y="78"/>
                </a:lnTo>
                <a:lnTo>
                  <a:pt x="385" y="98"/>
                </a:lnTo>
                <a:lnTo>
                  <a:pt x="378" y="115"/>
                </a:lnTo>
                <a:lnTo>
                  <a:pt x="365" y="132"/>
                </a:lnTo>
                <a:lnTo>
                  <a:pt x="350" y="143"/>
                </a:lnTo>
                <a:lnTo>
                  <a:pt x="331" y="152"/>
                </a:lnTo>
                <a:lnTo>
                  <a:pt x="311" y="154"/>
                </a:lnTo>
                <a:lnTo>
                  <a:pt x="77" y="154"/>
                </a:lnTo>
                <a:lnTo>
                  <a:pt x="57" y="152"/>
                </a:lnTo>
                <a:lnTo>
                  <a:pt x="39" y="143"/>
                </a:lnTo>
                <a:lnTo>
                  <a:pt x="23" y="132"/>
                </a:lnTo>
                <a:lnTo>
                  <a:pt x="11" y="115"/>
                </a:lnTo>
                <a:lnTo>
                  <a:pt x="2" y="98"/>
                </a:lnTo>
                <a:lnTo>
                  <a:pt x="0" y="78"/>
                </a:lnTo>
                <a:lnTo>
                  <a:pt x="2" y="56"/>
                </a:lnTo>
                <a:lnTo>
                  <a:pt x="11" y="39"/>
                </a:lnTo>
                <a:lnTo>
                  <a:pt x="23" y="22"/>
                </a:lnTo>
                <a:lnTo>
                  <a:pt x="39" y="11"/>
                </a:lnTo>
                <a:lnTo>
                  <a:pt x="57" y="3"/>
                </a:lnTo>
                <a:lnTo>
                  <a:pt x="7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1141626" y="4003886"/>
            <a:ext cx="38146" cy="28850"/>
          </a:xfrm>
          <a:custGeom>
            <a:avLst/>
            <a:gdLst>
              <a:gd name="T0" fmla="*/ 279 w 357"/>
              <a:gd name="T1" fmla="*/ 0 h 271"/>
              <a:gd name="T2" fmla="*/ 300 w 357"/>
              <a:gd name="T3" fmla="*/ 4 h 271"/>
              <a:gd name="T4" fmla="*/ 318 w 357"/>
              <a:gd name="T5" fmla="*/ 10 h 271"/>
              <a:gd name="T6" fmla="*/ 334 w 357"/>
              <a:gd name="T7" fmla="*/ 23 h 271"/>
              <a:gd name="T8" fmla="*/ 347 w 357"/>
              <a:gd name="T9" fmla="*/ 39 h 271"/>
              <a:gd name="T10" fmla="*/ 354 w 357"/>
              <a:gd name="T11" fmla="*/ 58 h 271"/>
              <a:gd name="T12" fmla="*/ 357 w 357"/>
              <a:gd name="T13" fmla="*/ 78 h 271"/>
              <a:gd name="T14" fmla="*/ 354 w 357"/>
              <a:gd name="T15" fmla="*/ 97 h 271"/>
              <a:gd name="T16" fmla="*/ 347 w 357"/>
              <a:gd name="T17" fmla="*/ 116 h 271"/>
              <a:gd name="T18" fmla="*/ 334 w 357"/>
              <a:gd name="T19" fmla="*/ 132 h 271"/>
              <a:gd name="T20" fmla="*/ 319 w 357"/>
              <a:gd name="T21" fmla="*/ 145 h 271"/>
              <a:gd name="T22" fmla="*/ 117 w 357"/>
              <a:gd name="T23" fmla="*/ 260 h 271"/>
              <a:gd name="T24" fmla="*/ 98 w 357"/>
              <a:gd name="T25" fmla="*/ 267 h 271"/>
              <a:gd name="T26" fmla="*/ 78 w 357"/>
              <a:gd name="T27" fmla="*/ 271 h 271"/>
              <a:gd name="T28" fmla="*/ 57 w 357"/>
              <a:gd name="T29" fmla="*/ 267 h 271"/>
              <a:gd name="T30" fmla="*/ 40 w 357"/>
              <a:gd name="T31" fmla="*/ 261 h 271"/>
              <a:gd name="T32" fmla="*/ 23 w 357"/>
              <a:gd name="T33" fmla="*/ 248 h 271"/>
              <a:gd name="T34" fmla="*/ 11 w 357"/>
              <a:gd name="T35" fmla="*/ 232 h 271"/>
              <a:gd name="T36" fmla="*/ 3 w 357"/>
              <a:gd name="T37" fmla="*/ 213 h 271"/>
              <a:gd name="T38" fmla="*/ 0 w 357"/>
              <a:gd name="T39" fmla="*/ 193 h 271"/>
              <a:gd name="T40" fmla="*/ 3 w 357"/>
              <a:gd name="T41" fmla="*/ 174 h 271"/>
              <a:gd name="T42" fmla="*/ 11 w 357"/>
              <a:gd name="T43" fmla="*/ 155 h 271"/>
              <a:gd name="T44" fmla="*/ 22 w 357"/>
              <a:gd name="T45" fmla="*/ 140 h 271"/>
              <a:gd name="T46" fmla="*/ 38 w 357"/>
              <a:gd name="T47" fmla="*/ 127 h 271"/>
              <a:gd name="T48" fmla="*/ 240 w 357"/>
              <a:gd name="T49" fmla="*/ 12 h 271"/>
              <a:gd name="T50" fmla="*/ 260 w 357"/>
              <a:gd name="T51" fmla="*/ 3 h 271"/>
              <a:gd name="T52" fmla="*/ 279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279" y="0"/>
                </a:moveTo>
                <a:lnTo>
                  <a:pt x="300" y="4"/>
                </a:lnTo>
                <a:lnTo>
                  <a:pt x="318" y="10"/>
                </a:lnTo>
                <a:lnTo>
                  <a:pt x="334" y="23"/>
                </a:lnTo>
                <a:lnTo>
                  <a:pt x="347" y="39"/>
                </a:lnTo>
                <a:lnTo>
                  <a:pt x="354" y="58"/>
                </a:lnTo>
                <a:lnTo>
                  <a:pt x="357" y="78"/>
                </a:lnTo>
                <a:lnTo>
                  <a:pt x="354" y="97"/>
                </a:lnTo>
                <a:lnTo>
                  <a:pt x="347" y="116"/>
                </a:lnTo>
                <a:lnTo>
                  <a:pt x="334" y="132"/>
                </a:lnTo>
                <a:lnTo>
                  <a:pt x="319" y="145"/>
                </a:lnTo>
                <a:lnTo>
                  <a:pt x="117" y="260"/>
                </a:lnTo>
                <a:lnTo>
                  <a:pt x="98" y="267"/>
                </a:lnTo>
                <a:lnTo>
                  <a:pt x="78" y="271"/>
                </a:lnTo>
                <a:lnTo>
                  <a:pt x="57" y="267"/>
                </a:lnTo>
                <a:lnTo>
                  <a:pt x="40" y="261"/>
                </a:lnTo>
                <a:lnTo>
                  <a:pt x="23" y="248"/>
                </a:lnTo>
                <a:lnTo>
                  <a:pt x="11" y="232"/>
                </a:lnTo>
                <a:lnTo>
                  <a:pt x="3" y="213"/>
                </a:lnTo>
                <a:lnTo>
                  <a:pt x="0" y="193"/>
                </a:lnTo>
                <a:lnTo>
                  <a:pt x="3" y="174"/>
                </a:lnTo>
                <a:lnTo>
                  <a:pt x="11" y="155"/>
                </a:lnTo>
                <a:lnTo>
                  <a:pt x="22" y="140"/>
                </a:lnTo>
                <a:lnTo>
                  <a:pt x="38" y="127"/>
                </a:lnTo>
                <a:lnTo>
                  <a:pt x="240" y="12"/>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p:cNvSpPr>
            <a:spLocks/>
          </p:cNvSpPr>
          <p:nvPr/>
        </p:nvSpPr>
        <p:spPr bwMode="auto">
          <a:xfrm>
            <a:off x="1443267" y="4003886"/>
            <a:ext cx="38146" cy="28850"/>
          </a:xfrm>
          <a:custGeom>
            <a:avLst/>
            <a:gdLst>
              <a:gd name="T0" fmla="*/ 78 w 357"/>
              <a:gd name="T1" fmla="*/ 0 h 271"/>
              <a:gd name="T2" fmla="*/ 98 w 357"/>
              <a:gd name="T3" fmla="*/ 3 h 271"/>
              <a:gd name="T4" fmla="*/ 117 w 357"/>
              <a:gd name="T5" fmla="*/ 12 h 271"/>
              <a:gd name="T6" fmla="*/ 319 w 357"/>
              <a:gd name="T7" fmla="*/ 127 h 271"/>
              <a:gd name="T8" fmla="*/ 335 w 357"/>
              <a:gd name="T9" fmla="*/ 140 h 271"/>
              <a:gd name="T10" fmla="*/ 347 w 357"/>
              <a:gd name="T11" fmla="*/ 155 h 271"/>
              <a:gd name="T12" fmla="*/ 354 w 357"/>
              <a:gd name="T13" fmla="*/ 174 h 271"/>
              <a:gd name="T14" fmla="*/ 357 w 357"/>
              <a:gd name="T15" fmla="*/ 193 h 271"/>
              <a:gd name="T16" fmla="*/ 354 w 357"/>
              <a:gd name="T17" fmla="*/ 213 h 271"/>
              <a:gd name="T18" fmla="*/ 347 w 357"/>
              <a:gd name="T19" fmla="*/ 232 h 271"/>
              <a:gd name="T20" fmla="*/ 334 w 357"/>
              <a:gd name="T21" fmla="*/ 248 h 271"/>
              <a:gd name="T22" fmla="*/ 317 w 357"/>
              <a:gd name="T23" fmla="*/ 261 h 271"/>
              <a:gd name="T24" fmla="*/ 300 w 357"/>
              <a:gd name="T25" fmla="*/ 267 h 271"/>
              <a:gd name="T26" fmla="*/ 279 w 357"/>
              <a:gd name="T27" fmla="*/ 271 h 271"/>
              <a:gd name="T28" fmla="*/ 259 w 357"/>
              <a:gd name="T29" fmla="*/ 267 h 271"/>
              <a:gd name="T30" fmla="*/ 240 w 357"/>
              <a:gd name="T31" fmla="*/ 260 h 271"/>
              <a:gd name="T32" fmla="*/ 38 w 357"/>
              <a:gd name="T33" fmla="*/ 145 h 271"/>
              <a:gd name="T34" fmla="*/ 23 w 357"/>
              <a:gd name="T35" fmla="*/ 132 h 271"/>
              <a:gd name="T36" fmla="*/ 10 w 357"/>
              <a:gd name="T37" fmla="*/ 116 h 271"/>
              <a:gd name="T38" fmla="*/ 3 w 357"/>
              <a:gd name="T39" fmla="*/ 97 h 271"/>
              <a:gd name="T40" fmla="*/ 0 w 357"/>
              <a:gd name="T41" fmla="*/ 78 h 271"/>
              <a:gd name="T42" fmla="*/ 3 w 357"/>
              <a:gd name="T43" fmla="*/ 58 h 271"/>
              <a:gd name="T44" fmla="*/ 10 w 357"/>
              <a:gd name="T45" fmla="*/ 39 h 271"/>
              <a:gd name="T46" fmla="*/ 23 w 357"/>
              <a:gd name="T47" fmla="*/ 23 h 271"/>
              <a:gd name="T48" fmla="*/ 40 w 357"/>
              <a:gd name="T49" fmla="*/ 10 h 271"/>
              <a:gd name="T50" fmla="*/ 57 w 357"/>
              <a:gd name="T51" fmla="*/ 4 h 271"/>
              <a:gd name="T52" fmla="*/ 78 w 357"/>
              <a:gd name="T53"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1">
                <a:moveTo>
                  <a:pt x="78" y="0"/>
                </a:moveTo>
                <a:lnTo>
                  <a:pt x="98" y="3"/>
                </a:lnTo>
                <a:lnTo>
                  <a:pt x="117" y="12"/>
                </a:lnTo>
                <a:lnTo>
                  <a:pt x="319" y="127"/>
                </a:lnTo>
                <a:lnTo>
                  <a:pt x="335" y="140"/>
                </a:lnTo>
                <a:lnTo>
                  <a:pt x="347" y="155"/>
                </a:lnTo>
                <a:lnTo>
                  <a:pt x="354" y="174"/>
                </a:lnTo>
                <a:lnTo>
                  <a:pt x="357" y="193"/>
                </a:lnTo>
                <a:lnTo>
                  <a:pt x="354" y="213"/>
                </a:lnTo>
                <a:lnTo>
                  <a:pt x="347" y="232"/>
                </a:lnTo>
                <a:lnTo>
                  <a:pt x="334" y="248"/>
                </a:lnTo>
                <a:lnTo>
                  <a:pt x="317" y="261"/>
                </a:lnTo>
                <a:lnTo>
                  <a:pt x="300" y="267"/>
                </a:lnTo>
                <a:lnTo>
                  <a:pt x="279" y="271"/>
                </a:lnTo>
                <a:lnTo>
                  <a:pt x="259" y="267"/>
                </a:lnTo>
                <a:lnTo>
                  <a:pt x="240" y="260"/>
                </a:lnTo>
                <a:lnTo>
                  <a:pt x="38" y="145"/>
                </a:lnTo>
                <a:lnTo>
                  <a:pt x="23" y="132"/>
                </a:lnTo>
                <a:lnTo>
                  <a:pt x="10" y="116"/>
                </a:lnTo>
                <a:lnTo>
                  <a:pt x="3" y="97"/>
                </a:lnTo>
                <a:lnTo>
                  <a:pt x="0" y="78"/>
                </a:lnTo>
                <a:lnTo>
                  <a:pt x="3" y="58"/>
                </a:lnTo>
                <a:lnTo>
                  <a:pt x="10" y="39"/>
                </a:lnTo>
                <a:lnTo>
                  <a:pt x="23" y="23"/>
                </a:lnTo>
                <a:lnTo>
                  <a:pt x="40" y="10"/>
                </a:lnTo>
                <a:lnTo>
                  <a:pt x="57" y="4"/>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p:cNvSpPr>
            <a:spLocks/>
          </p:cNvSpPr>
          <p:nvPr/>
        </p:nvSpPr>
        <p:spPr bwMode="auto">
          <a:xfrm>
            <a:off x="1465065" y="3923427"/>
            <a:ext cx="41351" cy="16669"/>
          </a:xfrm>
          <a:custGeom>
            <a:avLst/>
            <a:gdLst>
              <a:gd name="T0" fmla="*/ 78 w 388"/>
              <a:gd name="T1" fmla="*/ 0 h 154"/>
              <a:gd name="T2" fmla="*/ 311 w 388"/>
              <a:gd name="T3" fmla="*/ 0 h 154"/>
              <a:gd name="T4" fmla="*/ 331 w 388"/>
              <a:gd name="T5" fmla="*/ 3 h 154"/>
              <a:gd name="T6" fmla="*/ 350 w 388"/>
              <a:gd name="T7" fmla="*/ 11 h 154"/>
              <a:gd name="T8" fmla="*/ 366 w 388"/>
              <a:gd name="T9" fmla="*/ 22 h 154"/>
              <a:gd name="T10" fmla="*/ 377 w 388"/>
              <a:gd name="T11" fmla="*/ 39 h 154"/>
              <a:gd name="T12" fmla="*/ 386 w 388"/>
              <a:gd name="T13" fmla="*/ 56 h 154"/>
              <a:gd name="T14" fmla="*/ 388 w 388"/>
              <a:gd name="T15" fmla="*/ 78 h 154"/>
              <a:gd name="T16" fmla="*/ 386 w 388"/>
              <a:gd name="T17" fmla="*/ 98 h 154"/>
              <a:gd name="T18" fmla="*/ 377 w 388"/>
              <a:gd name="T19" fmla="*/ 115 h 154"/>
              <a:gd name="T20" fmla="*/ 366 w 388"/>
              <a:gd name="T21" fmla="*/ 132 h 154"/>
              <a:gd name="T22" fmla="*/ 350 w 388"/>
              <a:gd name="T23" fmla="*/ 143 h 154"/>
              <a:gd name="T24" fmla="*/ 331 w 388"/>
              <a:gd name="T25" fmla="*/ 152 h 154"/>
              <a:gd name="T26" fmla="*/ 311 w 388"/>
              <a:gd name="T27" fmla="*/ 154 h 154"/>
              <a:gd name="T28" fmla="*/ 78 w 388"/>
              <a:gd name="T29" fmla="*/ 154 h 154"/>
              <a:gd name="T30" fmla="*/ 57 w 388"/>
              <a:gd name="T31" fmla="*/ 152 h 154"/>
              <a:gd name="T32" fmla="*/ 38 w 388"/>
              <a:gd name="T33" fmla="*/ 143 h 154"/>
              <a:gd name="T34" fmla="*/ 23 w 388"/>
              <a:gd name="T35" fmla="*/ 132 h 154"/>
              <a:gd name="T36" fmla="*/ 10 w 388"/>
              <a:gd name="T37" fmla="*/ 115 h 154"/>
              <a:gd name="T38" fmla="*/ 3 w 388"/>
              <a:gd name="T39" fmla="*/ 98 h 154"/>
              <a:gd name="T40" fmla="*/ 0 w 388"/>
              <a:gd name="T41" fmla="*/ 78 h 154"/>
              <a:gd name="T42" fmla="*/ 3 w 388"/>
              <a:gd name="T43" fmla="*/ 56 h 154"/>
              <a:gd name="T44" fmla="*/ 10 w 388"/>
              <a:gd name="T45" fmla="*/ 39 h 154"/>
              <a:gd name="T46" fmla="*/ 23 w 388"/>
              <a:gd name="T47" fmla="*/ 22 h 154"/>
              <a:gd name="T48" fmla="*/ 38 w 388"/>
              <a:gd name="T49" fmla="*/ 11 h 154"/>
              <a:gd name="T50" fmla="*/ 57 w 388"/>
              <a:gd name="T51" fmla="*/ 3 h 154"/>
              <a:gd name="T52" fmla="*/ 78 w 388"/>
              <a:gd name="T53"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8" h="154">
                <a:moveTo>
                  <a:pt x="78" y="0"/>
                </a:moveTo>
                <a:lnTo>
                  <a:pt x="311" y="0"/>
                </a:lnTo>
                <a:lnTo>
                  <a:pt x="331" y="3"/>
                </a:lnTo>
                <a:lnTo>
                  <a:pt x="350" y="11"/>
                </a:lnTo>
                <a:lnTo>
                  <a:pt x="366" y="22"/>
                </a:lnTo>
                <a:lnTo>
                  <a:pt x="377" y="39"/>
                </a:lnTo>
                <a:lnTo>
                  <a:pt x="386" y="56"/>
                </a:lnTo>
                <a:lnTo>
                  <a:pt x="388" y="78"/>
                </a:lnTo>
                <a:lnTo>
                  <a:pt x="386" y="98"/>
                </a:lnTo>
                <a:lnTo>
                  <a:pt x="377" y="115"/>
                </a:lnTo>
                <a:lnTo>
                  <a:pt x="366" y="132"/>
                </a:lnTo>
                <a:lnTo>
                  <a:pt x="350" y="143"/>
                </a:lnTo>
                <a:lnTo>
                  <a:pt x="331" y="152"/>
                </a:lnTo>
                <a:lnTo>
                  <a:pt x="311" y="154"/>
                </a:lnTo>
                <a:lnTo>
                  <a:pt x="78" y="154"/>
                </a:lnTo>
                <a:lnTo>
                  <a:pt x="57" y="152"/>
                </a:lnTo>
                <a:lnTo>
                  <a:pt x="38" y="143"/>
                </a:lnTo>
                <a:lnTo>
                  <a:pt x="23" y="132"/>
                </a:lnTo>
                <a:lnTo>
                  <a:pt x="10" y="115"/>
                </a:lnTo>
                <a:lnTo>
                  <a:pt x="3" y="98"/>
                </a:lnTo>
                <a:lnTo>
                  <a:pt x="0" y="78"/>
                </a:lnTo>
                <a:lnTo>
                  <a:pt x="3" y="56"/>
                </a:lnTo>
                <a:lnTo>
                  <a:pt x="10" y="39"/>
                </a:lnTo>
                <a:lnTo>
                  <a:pt x="23" y="22"/>
                </a:lnTo>
                <a:lnTo>
                  <a:pt x="38" y="11"/>
                </a:lnTo>
                <a:lnTo>
                  <a:pt x="57" y="3"/>
                </a:lnTo>
                <a:lnTo>
                  <a:pt x="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p:cNvSpPr>
            <a:spLocks/>
          </p:cNvSpPr>
          <p:nvPr/>
        </p:nvSpPr>
        <p:spPr bwMode="auto">
          <a:xfrm>
            <a:off x="1443267" y="3830787"/>
            <a:ext cx="38146" cy="28850"/>
          </a:xfrm>
          <a:custGeom>
            <a:avLst/>
            <a:gdLst>
              <a:gd name="T0" fmla="*/ 279 w 357"/>
              <a:gd name="T1" fmla="*/ 0 h 270"/>
              <a:gd name="T2" fmla="*/ 300 w 357"/>
              <a:gd name="T3" fmla="*/ 3 h 270"/>
              <a:gd name="T4" fmla="*/ 317 w 357"/>
              <a:gd name="T5" fmla="*/ 10 h 270"/>
              <a:gd name="T6" fmla="*/ 334 w 357"/>
              <a:gd name="T7" fmla="*/ 22 h 270"/>
              <a:gd name="T8" fmla="*/ 347 w 357"/>
              <a:gd name="T9" fmla="*/ 38 h 270"/>
              <a:gd name="T10" fmla="*/ 354 w 357"/>
              <a:gd name="T11" fmla="*/ 57 h 270"/>
              <a:gd name="T12" fmla="*/ 357 w 357"/>
              <a:gd name="T13" fmla="*/ 77 h 270"/>
              <a:gd name="T14" fmla="*/ 354 w 357"/>
              <a:gd name="T15" fmla="*/ 97 h 270"/>
              <a:gd name="T16" fmla="*/ 347 w 357"/>
              <a:gd name="T17" fmla="*/ 115 h 270"/>
              <a:gd name="T18" fmla="*/ 335 w 357"/>
              <a:gd name="T19" fmla="*/ 131 h 270"/>
              <a:gd name="T20" fmla="*/ 319 w 357"/>
              <a:gd name="T21" fmla="*/ 144 h 270"/>
              <a:gd name="T22" fmla="*/ 117 w 357"/>
              <a:gd name="T23" fmla="*/ 258 h 270"/>
              <a:gd name="T24" fmla="*/ 98 w 357"/>
              <a:gd name="T25" fmla="*/ 267 h 270"/>
              <a:gd name="T26" fmla="*/ 78 w 357"/>
              <a:gd name="T27" fmla="*/ 270 h 270"/>
              <a:gd name="T28" fmla="*/ 59 w 357"/>
              <a:gd name="T29" fmla="*/ 267 h 270"/>
              <a:gd name="T30" fmla="*/ 40 w 357"/>
              <a:gd name="T31" fmla="*/ 260 h 270"/>
              <a:gd name="T32" fmla="*/ 23 w 357"/>
              <a:gd name="T33" fmla="*/ 247 h 270"/>
              <a:gd name="T34" fmla="*/ 10 w 357"/>
              <a:gd name="T35" fmla="*/ 231 h 270"/>
              <a:gd name="T36" fmla="*/ 3 w 357"/>
              <a:gd name="T37" fmla="*/ 212 h 270"/>
              <a:gd name="T38" fmla="*/ 0 w 357"/>
              <a:gd name="T39" fmla="*/ 192 h 270"/>
              <a:gd name="T40" fmla="*/ 3 w 357"/>
              <a:gd name="T41" fmla="*/ 173 h 270"/>
              <a:gd name="T42" fmla="*/ 10 w 357"/>
              <a:gd name="T43" fmla="*/ 154 h 270"/>
              <a:gd name="T44" fmla="*/ 23 w 357"/>
              <a:gd name="T45" fmla="*/ 139 h 270"/>
              <a:gd name="T46" fmla="*/ 38 w 357"/>
              <a:gd name="T47" fmla="*/ 125 h 270"/>
              <a:gd name="T48" fmla="*/ 240 w 357"/>
              <a:gd name="T49" fmla="*/ 10 h 270"/>
              <a:gd name="T50" fmla="*/ 260 w 357"/>
              <a:gd name="T51" fmla="*/ 3 h 270"/>
              <a:gd name="T52" fmla="*/ 279 w 357"/>
              <a:gd name="T53"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57" h="270">
                <a:moveTo>
                  <a:pt x="279" y="0"/>
                </a:moveTo>
                <a:lnTo>
                  <a:pt x="300" y="3"/>
                </a:lnTo>
                <a:lnTo>
                  <a:pt x="317" y="10"/>
                </a:lnTo>
                <a:lnTo>
                  <a:pt x="334" y="22"/>
                </a:lnTo>
                <a:lnTo>
                  <a:pt x="347" y="38"/>
                </a:lnTo>
                <a:lnTo>
                  <a:pt x="354" y="57"/>
                </a:lnTo>
                <a:lnTo>
                  <a:pt x="357" y="77"/>
                </a:lnTo>
                <a:lnTo>
                  <a:pt x="354" y="97"/>
                </a:lnTo>
                <a:lnTo>
                  <a:pt x="347" y="115"/>
                </a:lnTo>
                <a:lnTo>
                  <a:pt x="335" y="131"/>
                </a:lnTo>
                <a:lnTo>
                  <a:pt x="319" y="144"/>
                </a:lnTo>
                <a:lnTo>
                  <a:pt x="117" y="258"/>
                </a:lnTo>
                <a:lnTo>
                  <a:pt x="98" y="267"/>
                </a:lnTo>
                <a:lnTo>
                  <a:pt x="78" y="270"/>
                </a:lnTo>
                <a:lnTo>
                  <a:pt x="59" y="267"/>
                </a:lnTo>
                <a:lnTo>
                  <a:pt x="40" y="260"/>
                </a:lnTo>
                <a:lnTo>
                  <a:pt x="23" y="247"/>
                </a:lnTo>
                <a:lnTo>
                  <a:pt x="10" y="231"/>
                </a:lnTo>
                <a:lnTo>
                  <a:pt x="3" y="212"/>
                </a:lnTo>
                <a:lnTo>
                  <a:pt x="0" y="192"/>
                </a:lnTo>
                <a:lnTo>
                  <a:pt x="3" y="173"/>
                </a:lnTo>
                <a:lnTo>
                  <a:pt x="10" y="154"/>
                </a:lnTo>
                <a:lnTo>
                  <a:pt x="23" y="139"/>
                </a:lnTo>
                <a:lnTo>
                  <a:pt x="38" y="125"/>
                </a:lnTo>
                <a:lnTo>
                  <a:pt x="240" y="10"/>
                </a:lnTo>
                <a:lnTo>
                  <a:pt x="260" y="3"/>
                </a:lnTo>
                <a:lnTo>
                  <a:pt x="2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p:cNvSpPr>
            <a:spLocks/>
          </p:cNvSpPr>
          <p:nvPr/>
        </p:nvSpPr>
        <p:spPr bwMode="auto">
          <a:xfrm>
            <a:off x="1384285" y="3762830"/>
            <a:ext cx="28850" cy="37825"/>
          </a:xfrm>
          <a:custGeom>
            <a:avLst/>
            <a:gdLst>
              <a:gd name="T0" fmla="*/ 193 w 271"/>
              <a:gd name="T1" fmla="*/ 0 h 354"/>
              <a:gd name="T2" fmla="*/ 213 w 271"/>
              <a:gd name="T3" fmla="*/ 3 h 354"/>
              <a:gd name="T4" fmla="*/ 232 w 271"/>
              <a:gd name="T5" fmla="*/ 12 h 354"/>
              <a:gd name="T6" fmla="*/ 249 w 271"/>
              <a:gd name="T7" fmla="*/ 24 h 354"/>
              <a:gd name="T8" fmla="*/ 261 w 271"/>
              <a:gd name="T9" fmla="*/ 40 h 354"/>
              <a:gd name="T10" fmla="*/ 269 w 271"/>
              <a:gd name="T11" fmla="*/ 58 h 354"/>
              <a:gd name="T12" fmla="*/ 271 w 271"/>
              <a:gd name="T13" fmla="*/ 77 h 354"/>
              <a:gd name="T14" fmla="*/ 269 w 271"/>
              <a:gd name="T15" fmla="*/ 97 h 354"/>
              <a:gd name="T16" fmla="*/ 261 w 271"/>
              <a:gd name="T17" fmla="*/ 116 h 354"/>
              <a:gd name="T18" fmla="*/ 145 w 271"/>
              <a:gd name="T19" fmla="*/ 317 h 354"/>
              <a:gd name="T20" fmla="*/ 132 w 271"/>
              <a:gd name="T21" fmla="*/ 333 h 354"/>
              <a:gd name="T22" fmla="*/ 115 w 271"/>
              <a:gd name="T23" fmla="*/ 345 h 354"/>
              <a:gd name="T24" fmla="*/ 98 w 271"/>
              <a:gd name="T25" fmla="*/ 352 h 354"/>
              <a:gd name="T26" fmla="*/ 77 w 271"/>
              <a:gd name="T27" fmla="*/ 354 h 354"/>
              <a:gd name="T28" fmla="*/ 58 w 271"/>
              <a:gd name="T29" fmla="*/ 352 h 354"/>
              <a:gd name="T30" fmla="*/ 39 w 271"/>
              <a:gd name="T31" fmla="*/ 344 h 354"/>
              <a:gd name="T32" fmla="*/ 22 w 271"/>
              <a:gd name="T33" fmla="*/ 332 h 354"/>
              <a:gd name="T34" fmla="*/ 10 w 271"/>
              <a:gd name="T35" fmla="*/ 317 h 354"/>
              <a:gd name="T36" fmla="*/ 3 w 271"/>
              <a:gd name="T37" fmla="*/ 298 h 354"/>
              <a:gd name="T38" fmla="*/ 0 w 271"/>
              <a:gd name="T39" fmla="*/ 279 h 354"/>
              <a:gd name="T40" fmla="*/ 3 w 271"/>
              <a:gd name="T41" fmla="*/ 259 h 354"/>
              <a:gd name="T42" fmla="*/ 10 w 271"/>
              <a:gd name="T43" fmla="*/ 240 h 354"/>
              <a:gd name="T44" fmla="*/ 127 w 271"/>
              <a:gd name="T45" fmla="*/ 40 h 354"/>
              <a:gd name="T46" fmla="*/ 140 w 271"/>
              <a:gd name="T47" fmla="*/ 23 h 354"/>
              <a:gd name="T48" fmla="*/ 156 w 271"/>
              <a:gd name="T49" fmla="*/ 11 h 354"/>
              <a:gd name="T50" fmla="*/ 174 w 271"/>
              <a:gd name="T51" fmla="*/ 3 h 354"/>
              <a:gd name="T52" fmla="*/ 193 w 271"/>
              <a:gd name="T53" fmla="*/ 0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1" h="354">
                <a:moveTo>
                  <a:pt x="193" y="0"/>
                </a:moveTo>
                <a:lnTo>
                  <a:pt x="213" y="3"/>
                </a:lnTo>
                <a:lnTo>
                  <a:pt x="232" y="12"/>
                </a:lnTo>
                <a:lnTo>
                  <a:pt x="249" y="24"/>
                </a:lnTo>
                <a:lnTo>
                  <a:pt x="261" y="40"/>
                </a:lnTo>
                <a:lnTo>
                  <a:pt x="269" y="58"/>
                </a:lnTo>
                <a:lnTo>
                  <a:pt x="271" y="77"/>
                </a:lnTo>
                <a:lnTo>
                  <a:pt x="269" y="97"/>
                </a:lnTo>
                <a:lnTo>
                  <a:pt x="261" y="116"/>
                </a:lnTo>
                <a:lnTo>
                  <a:pt x="145" y="317"/>
                </a:lnTo>
                <a:lnTo>
                  <a:pt x="132" y="333"/>
                </a:lnTo>
                <a:lnTo>
                  <a:pt x="115" y="345"/>
                </a:lnTo>
                <a:lnTo>
                  <a:pt x="98" y="352"/>
                </a:lnTo>
                <a:lnTo>
                  <a:pt x="77" y="354"/>
                </a:lnTo>
                <a:lnTo>
                  <a:pt x="58" y="352"/>
                </a:lnTo>
                <a:lnTo>
                  <a:pt x="39" y="344"/>
                </a:lnTo>
                <a:lnTo>
                  <a:pt x="22" y="332"/>
                </a:lnTo>
                <a:lnTo>
                  <a:pt x="10" y="317"/>
                </a:lnTo>
                <a:lnTo>
                  <a:pt x="3" y="298"/>
                </a:lnTo>
                <a:lnTo>
                  <a:pt x="0" y="279"/>
                </a:lnTo>
                <a:lnTo>
                  <a:pt x="3" y="259"/>
                </a:lnTo>
                <a:lnTo>
                  <a:pt x="10" y="240"/>
                </a:lnTo>
                <a:lnTo>
                  <a:pt x="127" y="40"/>
                </a:lnTo>
                <a:lnTo>
                  <a:pt x="140" y="23"/>
                </a:lnTo>
                <a:lnTo>
                  <a:pt x="156" y="11"/>
                </a:lnTo>
                <a:lnTo>
                  <a:pt x="174" y="3"/>
                </a:lnTo>
                <a:lnTo>
                  <a:pt x="19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Rectangle 1"/>
          <p:cNvSpPr/>
          <p:nvPr/>
        </p:nvSpPr>
        <p:spPr>
          <a:xfrm>
            <a:off x="113795" y="343950"/>
            <a:ext cx="11964791" cy="45719"/>
          </a:xfrm>
          <a:prstGeom prst="rect">
            <a:avLst/>
          </a:prstGeom>
          <a:solidFill>
            <a:schemeClr val="bg1">
              <a:lumMod val="85000"/>
            </a:schemeClr>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 name="Oval 3"/>
          <p:cNvSpPr/>
          <p:nvPr/>
        </p:nvSpPr>
        <p:spPr>
          <a:xfrm>
            <a:off x="466549"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5" name="Oval 4"/>
          <p:cNvSpPr/>
          <p:nvPr/>
        </p:nvSpPr>
        <p:spPr>
          <a:xfrm>
            <a:off x="1695068"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4EE4609-16C4-4D88-9D92-48C18BACE80E}"/>
              </a:ext>
            </a:extLst>
          </p:cNvPr>
          <p:cNvSpPr/>
          <p:nvPr/>
        </p:nvSpPr>
        <p:spPr>
          <a:xfrm>
            <a:off x="11469149"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0B601776-494E-423B-99CB-32AA1FCF5C1F}"/>
              </a:ext>
            </a:extLst>
          </p:cNvPr>
          <p:cNvSpPr/>
          <p:nvPr/>
        </p:nvSpPr>
        <p:spPr>
          <a:xfrm>
            <a:off x="9012113" y="116758"/>
            <a:ext cx="455508" cy="441619"/>
          </a:xfrm>
          <a:prstGeom prst="ellipse">
            <a:avLst/>
          </a:prstGeom>
          <a:solidFill>
            <a:schemeClr val="bg1">
              <a:lumMod val="8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1E262991-EE49-44F3-93C5-43779561C51D}"/>
              </a:ext>
            </a:extLst>
          </p:cNvPr>
          <p:cNvSpPr/>
          <p:nvPr/>
        </p:nvSpPr>
        <p:spPr>
          <a:xfrm>
            <a:off x="4152106"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0538FAA3-916C-4684-9A19-EF0F7E2A2CAC}"/>
              </a:ext>
            </a:extLst>
          </p:cNvPr>
          <p:cNvSpPr/>
          <p:nvPr/>
        </p:nvSpPr>
        <p:spPr>
          <a:xfrm>
            <a:off x="7790262" y="136751"/>
            <a:ext cx="455508" cy="441619"/>
          </a:xfrm>
          <a:prstGeom prst="ellipse">
            <a:avLst/>
          </a:prstGeom>
          <a:solidFill>
            <a:schemeClr val="bg2">
              <a:lumMod val="50000"/>
            </a:schemeClr>
          </a:solidFill>
          <a:ln>
            <a:solidFill>
              <a:schemeClr val="tx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E661052A-044F-4F6E-BC26-2ED3B8569DB4}"/>
              </a:ext>
            </a:extLst>
          </p:cNvPr>
          <p:cNvSpPr/>
          <p:nvPr/>
        </p:nvSpPr>
        <p:spPr>
          <a:xfrm>
            <a:off x="2923587"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E49C05FC-BB4B-404E-81A6-3C1BD21822F9}"/>
              </a:ext>
            </a:extLst>
          </p:cNvPr>
          <p:cNvSpPr/>
          <p:nvPr/>
        </p:nvSpPr>
        <p:spPr>
          <a:xfrm>
            <a:off x="5380625" y="116758"/>
            <a:ext cx="455508" cy="441619"/>
          </a:xfrm>
          <a:prstGeom prst="ellipse">
            <a:avLst/>
          </a:prstGeom>
          <a:solidFill>
            <a:schemeClr val="bg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D41B054D-823F-4D37-9C6A-F392435A846B}"/>
              </a:ext>
            </a:extLst>
          </p:cNvPr>
          <p:cNvSpPr/>
          <p:nvPr/>
        </p:nvSpPr>
        <p:spPr>
          <a:xfrm>
            <a:off x="10240632" y="116758"/>
            <a:ext cx="455508" cy="441619"/>
          </a:xfrm>
          <a:prstGeom prst="ellipse">
            <a:avLst/>
          </a:prstGeom>
          <a:solidFill>
            <a:schemeClr val="bg1">
              <a:lumMod val="8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pic>
        <p:nvPicPr>
          <p:cNvPr id="7170" name="Picture 2" descr="Location, map, navigation, pin, place, road, roadmap icon - Download on  Iconfinder">
            <a:extLst>
              <a:ext uri="{FF2B5EF4-FFF2-40B4-BE49-F238E27FC236}">
                <a16:creationId xmlns:a16="http://schemas.microsoft.com/office/drawing/2014/main" id="{18876830-578D-42B5-BAF2-82F095A096E1}"/>
              </a:ext>
            </a:extLst>
          </p:cNvPr>
          <p:cNvPicPr>
            <a:picLocks noChangeAspect="1" noChangeArrowheads="1"/>
          </p:cNvPicPr>
          <p:nvPr/>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7790262" y="166089"/>
            <a:ext cx="401439" cy="40143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5151821" y="736238"/>
            <a:ext cx="1685077" cy="707886"/>
          </a:xfrm>
          <a:prstGeom prst="rect">
            <a:avLst/>
          </a:prstGeom>
        </p:spPr>
        <p:txBody>
          <a:bodyPr wrap="none">
            <a:spAutoFit/>
          </a:bodyPr>
          <a:lstStyle/>
          <a:p>
            <a:pPr algn="ctr"/>
            <a:r>
              <a:rPr lang="fa-IR" sz="4000" b="1" dirty="0">
                <a:solidFill>
                  <a:schemeClr val="tx1">
                    <a:lumMod val="85000"/>
                    <a:lumOff val="15000"/>
                  </a:schemeClr>
                </a:solidFill>
                <a:cs typeface="B Titr" panose="00000700000000000000" pitchFamily="2" charset="-78"/>
              </a:rPr>
              <a:t>نقشه راه</a:t>
            </a:r>
            <a:endParaRPr lang="en-US" sz="4000" b="1" dirty="0">
              <a:solidFill>
                <a:schemeClr val="tx1">
                  <a:lumMod val="85000"/>
                  <a:lumOff val="15000"/>
                </a:schemeClr>
              </a:solidFill>
              <a:cs typeface="B Titr" panose="00000700000000000000" pitchFamily="2" charset="-78"/>
            </a:endParaRPr>
          </a:p>
        </p:txBody>
      </p:sp>
      <p:sp>
        <p:nvSpPr>
          <p:cNvPr id="10" name="Rectangle 9"/>
          <p:cNvSpPr/>
          <p:nvPr/>
        </p:nvSpPr>
        <p:spPr>
          <a:xfrm>
            <a:off x="466550" y="2191674"/>
            <a:ext cx="11458108" cy="1984518"/>
          </a:xfrm>
          <a:prstGeom prst="rect">
            <a:avLst/>
          </a:prstGeom>
        </p:spPr>
        <p:txBody>
          <a:bodyPr wrap="square">
            <a:spAutoFit/>
          </a:bodyPr>
          <a:lstStyle/>
          <a:p>
            <a:pPr marL="34290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نقشه‌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راه پیشنهادی خود برای شروع کسب و کار به صورت برنامه‌های کوتاه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‌مدت، میان‌</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مدت و بلند</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مدت توضیح دهید. </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آیا برای شروع کسب و کار خود، زمان مناسبی را انتخاب نموده اید؟ توضیح دهید. </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ریسک</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‌های موجود در پیاده‌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سازی و برگشت سرمایه خود را توضیح دهید.</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چگونه برای کاهش ریسک‌</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های خود برنامه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‌ریزی نموده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‌اید؟ (نگاه از دید یک سرمایه گذار)</a:t>
            </a:r>
          </a:p>
          <a:p>
            <a:pPr marL="342900" lvl="0" indent="-342900" algn="r" rtl="1">
              <a:lnSpc>
                <a:spcPct val="107000"/>
              </a:lnSpc>
              <a:spcAft>
                <a:spcPts val="800"/>
              </a:spcAft>
              <a:buFont typeface="Symbol" panose="05050102010706020507" pitchFamily="18" charset="2"/>
              <a:buChar char=""/>
            </a:pPr>
            <a:r>
              <a:rPr lang="fa-IR" dirty="0">
                <a:latin typeface="Calibri" panose="020F0502020204030204" pitchFamily="34" charset="0"/>
                <a:cs typeface="Calibri" panose="020F0502020204030204" pitchFamily="34" charset="0"/>
              </a:rPr>
              <a:t>اگر رقیب شما بخواهد به سرعت وارد مارکت شود و شما را شکست دهد، چه مکانیسم مقابله‌</a:t>
            </a:r>
            <a:r>
              <a:rPr lang="en-US" dirty="0">
                <a:latin typeface="Calibri" panose="020F0502020204030204" pitchFamily="34" charset="0"/>
                <a:cs typeface="Calibri" panose="020F0502020204030204" pitchFamily="34" charset="0"/>
              </a:rPr>
              <a:t> </a:t>
            </a:r>
            <a:r>
              <a:rPr lang="fa-IR" dirty="0">
                <a:latin typeface="Calibri" panose="020F0502020204030204" pitchFamily="34" charset="0"/>
                <a:cs typeface="Calibri" panose="020F0502020204030204" pitchFamily="34" charset="0"/>
              </a:rPr>
              <a:t>ای دارید؟ </a:t>
            </a:r>
          </a:p>
        </p:txBody>
      </p:sp>
      <p:sp>
        <p:nvSpPr>
          <p:cNvPr id="30" name="Oval 29"/>
          <p:cNvSpPr/>
          <p:nvPr/>
        </p:nvSpPr>
        <p:spPr>
          <a:xfrm>
            <a:off x="6609144" y="116758"/>
            <a:ext cx="455508" cy="441619"/>
          </a:xfrm>
          <a:prstGeom prst="ellipse">
            <a:avLst/>
          </a:prstGeom>
          <a:solidFill>
            <a:schemeClr val="bg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C8185DE8-E860-C7F2-4A89-CCE2A56FBB35}"/>
              </a:ext>
            </a:extLst>
          </p:cNvPr>
          <p:cNvSpPr/>
          <p:nvPr/>
        </p:nvSpPr>
        <p:spPr>
          <a:xfrm>
            <a:off x="365765" y="6115786"/>
            <a:ext cx="617635" cy="5697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fld id="{1A0E811D-218D-4AF7-A7FB-DC545B185042}" type="slidenum">
              <a:rPr lang="en-US" sz="2000" b="1" smtClean="0">
                <a:cs typeface="B Nazanin" panose="00000400000000000000" pitchFamily="2" charset="-78"/>
              </a:rPr>
              <a:t>9</a:t>
            </a:fld>
            <a:endParaRPr lang="en-US" sz="2000" b="1" dirty="0">
              <a:cs typeface="B Nazanin" panose="00000400000000000000" pitchFamily="2" charset="-78"/>
            </a:endParaRPr>
          </a:p>
        </p:txBody>
      </p:sp>
    </p:spTree>
    <p:extLst>
      <p:ext uri="{BB962C8B-B14F-4D97-AF65-F5344CB8AC3E}">
        <p14:creationId xmlns:p14="http://schemas.microsoft.com/office/powerpoint/2010/main" val="947800307"/>
      </p:ext>
    </p:extLst>
  </p:cSld>
  <p:clrMapOvr>
    <a:masterClrMapping/>
  </p:clrMapOvr>
</p:sld>
</file>

<file path=ppt/theme/theme1.xml><?xml version="1.0" encoding="utf-8"?>
<a:theme xmlns:a="http://schemas.openxmlformats.org/drawingml/2006/main" name="1_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1802</TotalTime>
  <Words>1097</Words>
  <Application>Microsoft Office PowerPoint</Application>
  <PresentationFormat>Widescreen</PresentationFormat>
  <Paragraphs>91</Paragraphs>
  <Slides>13</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B Nazanin</vt:lpstr>
      <vt:lpstr>B Nazanin+ Bold</vt:lpstr>
      <vt:lpstr>B Titr</vt:lpstr>
      <vt:lpstr>Calibri</vt:lpstr>
      <vt:lpstr>Calibri Light</vt:lpstr>
      <vt:lpstr>Century Gothic</vt:lpstr>
      <vt:lpstr>Symbol</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Junaed</dc:creator>
  <cp:lastModifiedBy>Ms Salmani</cp:lastModifiedBy>
  <cp:revision>180</cp:revision>
  <dcterms:created xsi:type="dcterms:W3CDTF">2015-04-05T14:04:01Z</dcterms:created>
  <dcterms:modified xsi:type="dcterms:W3CDTF">2024-08-31T05:10:24Z</dcterms:modified>
</cp:coreProperties>
</file>